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Catamaran"/>
      <p:regular r:id="rId20"/>
      <p:bold r:id="rId21"/>
    </p:embeddedFont>
    <p:embeddedFont>
      <p:font typeface="Fjalla One"/>
      <p:regular r:id="rId22"/>
    </p:embeddedFont>
    <p:embeddedFont>
      <p:font typeface="Merriweather"/>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Catamaran-regular.fntdata"/><Relationship Id="rId22" Type="http://schemas.openxmlformats.org/officeDocument/2006/relationships/font" Target="fonts/FjallaOne-regular.fntdata"/><Relationship Id="rId21" Type="http://schemas.openxmlformats.org/officeDocument/2006/relationships/font" Target="fonts/Catamaran-bold.fntdata"/><Relationship Id="rId24" Type="http://schemas.openxmlformats.org/officeDocument/2006/relationships/font" Target="fonts/Merriweather-bold.fntdata"/><Relationship Id="rId23" Type="http://schemas.openxmlformats.org/officeDocument/2006/relationships/font" Target="fonts/Merriweather-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erriweather-boldItalic.fntdata"/><Relationship Id="rId25" Type="http://schemas.openxmlformats.org/officeDocument/2006/relationships/font" Target="fonts/Merriweather-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83511fa6ba_0_15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83511fa6ba_0_15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83511fa6b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83511fa6b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83511fa6ba_0_15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83511fa6ba_0_15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83511fa6ba_0_156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83511fa6ba_0_156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0469cf7352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0469cf7352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83511fa6ba_0_15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83511fa6ba_0_15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83511fa6ba_0_15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83511fa6ba_0_15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727d3be302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727d3be302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727d3be302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727d3be302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83511fa6ba_0_15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83511fa6ba_0_15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83511fa6ba_0_15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83511fa6ba_0_15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727d3be30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727d3be30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8392bf2d0d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8392bf2d0d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83511fa6ba_0_15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83511fa6ba_0_15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50650" y="-34075"/>
            <a:ext cx="3192000" cy="5231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330700" y="504850"/>
            <a:ext cx="2535600" cy="2453700"/>
          </a:xfrm>
          <a:prstGeom prst="rect">
            <a:avLst/>
          </a:prstGeom>
        </p:spPr>
        <p:txBody>
          <a:bodyPr anchorCtr="0" anchor="t" bIns="91425" lIns="91425" spcFirstLastPara="1" rIns="91425" wrap="square" tIns="91425">
            <a:noAutofit/>
          </a:bodyPr>
          <a:lstStyle>
            <a:lvl1pPr lvl="0" rtl="0" algn="r">
              <a:spcBef>
                <a:spcPts val="0"/>
              </a:spcBef>
              <a:spcAft>
                <a:spcPts val="0"/>
              </a:spcAft>
              <a:buClr>
                <a:srgbClr val="E06666"/>
              </a:buClr>
              <a:buSzPts val="5200"/>
              <a:buNone/>
              <a:defRPr sz="5200">
                <a:solidFill>
                  <a:srgbClr val="E06666"/>
                </a:solidFill>
              </a:defRPr>
            </a:lvl1pPr>
            <a:lvl2pPr lvl="1" rtl="0" algn="r">
              <a:spcBef>
                <a:spcPts val="0"/>
              </a:spcBef>
              <a:spcAft>
                <a:spcPts val="0"/>
              </a:spcAft>
              <a:buClr>
                <a:srgbClr val="E06666"/>
              </a:buClr>
              <a:buSzPts val="5200"/>
              <a:buNone/>
              <a:defRPr sz="5200">
                <a:solidFill>
                  <a:srgbClr val="E06666"/>
                </a:solidFill>
              </a:defRPr>
            </a:lvl2pPr>
            <a:lvl3pPr lvl="2" rtl="0" algn="r">
              <a:spcBef>
                <a:spcPts val="0"/>
              </a:spcBef>
              <a:spcAft>
                <a:spcPts val="0"/>
              </a:spcAft>
              <a:buClr>
                <a:srgbClr val="E06666"/>
              </a:buClr>
              <a:buSzPts val="5200"/>
              <a:buNone/>
              <a:defRPr sz="5200">
                <a:solidFill>
                  <a:srgbClr val="E06666"/>
                </a:solidFill>
              </a:defRPr>
            </a:lvl3pPr>
            <a:lvl4pPr lvl="3" rtl="0" algn="r">
              <a:spcBef>
                <a:spcPts val="0"/>
              </a:spcBef>
              <a:spcAft>
                <a:spcPts val="0"/>
              </a:spcAft>
              <a:buClr>
                <a:srgbClr val="E06666"/>
              </a:buClr>
              <a:buSzPts val="5200"/>
              <a:buNone/>
              <a:defRPr sz="5200">
                <a:solidFill>
                  <a:srgbClr val="E06666"/>
                </a:solidFill>
              </a:defRPr>
            </a:lvl4pPr>
            <a:lvl5pPr lvl="4" rtl="0" algn="r">
              <a:spcBef>
                <a:spcPts val="0"/>
              </a:spcBef>
              <a:spcAft>
                <a:spcPts val="0"/>
              </a:spcAft>
              <a:buClr>
                <a:srgbClr val="E06666"/>
              </a:buClr>
              <a:buSzPts val="5200"/>
              <a:buNone/>
              <a:defRPr sz="5200">
                <a:solidFill>
                  <a:srgbClr val="E06666"/>
                </a:solidFill>
              </a:defRPr>
            </a:lvl5pPr>
            <a:lvl6pPr lvl="5" rtl="0" algn="r">
              <a:spcBef>
                <a:spcPts val="0"/>
              </a:spcBef>
              <a:spcAft>
                <a:spcPts val="0"/>
              </a:spcAft>
              <a:buClr>
                <a:srgbClr val="E06666"/>
              </a:buClr>
              <a:buSzPts val="5200"/>
              <a:buNone/>
              <a:defRPr sz="5200">
                <a:solidFill>
                  <a:srgbClr val="E06666"/>
                </a:solidFill>
              </a:defRPr>
            </a:lvl6pPr>
            <a:lvl7pPr lvl="6" rtl="0" algn="r">
              <a:spcBef>
                <a:spcPts val="0"/>
              </a:spcBef>
              <a:spcAft>
                <a:spcPts val="0"/>
              </a:spcAft>
              <a:buClr>
                <a:srgbClr val="E06666"/>
              </a:buClr>
              <a:buSzPts val="5200"/>
              <a:buNone/>
              <a:defRPr sz="5200">
                <a:solidFill>
                  <a:srgbClr val="E06666"/>
                </a:solidFill>
              </a:defRPr>
            </a:lvl7pPr>
            <a:lvl8pPr lvl="7" rtl="0" algn="r">
              <a:spcBef>
                <a:spcPts val="0"/>
              </a:spcBef>
              <a:spcAft>
                <a:spcPts val="0"/>
              </a:spcAft>
              <a:buClr>
                <a:srgbClr val="E06666"/>
              </a:buClr>
              <a:buSzPts val="5200"/>
              <a:buNone/>
              <a:defRPr sz="5200">
                <a:solidFill>
                  <a:srgbClr val="E06666"/>
                </a:solidFill>
              </a:defRPr>
            </a:lvl8pPr>
            <a:lvl9pPr lvl="8" rtl="0" algn="r">
              <a:spcBef>
                <a:spcPts val="0"/>
              </a:spcBef>
              <a:spcAft>
                <a:spcPts val="0"/>
              </a:spcAft>
              <a:buClr>
                <a:srgbClr val="E06666"/>
              </a:buClr>
              <a:buSzPts val="5200"/>
              <a:buNone/>
              <a:defRPr sz="5200">
                <a:solidFill>
                  <a:srgbClr val="E06666"/>
                </a:solidFill>
              </a:defRPr>
            </a:lvl9pPr>
          </a:lstStyle>
          <a:p/>
        </p:txBody>
      </p:sp>
      <p:sp>
        <p:nvSpPr>
          <p:cNvPr id="11" name="Google Shape;11;p2"/>
          <p:cNvSpPr txBox="1"/>
          <p:nvPr>
            <p:ph idx="1" type="subTitle"/>
          </p:nvPr>
        </p:nvSpPr>
        <p:spPr>
          <a:xfrm>
            <a:off x="1267825" y="3451788"/>
            <a:ext cx="1598400" cy="1299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E06666"/>
              </a:buClr>
              <a:buSzPts val="1800"/>
              <a:buNone/>
              <a:defRPr>
                <a:solidFill>
                  <a:srgbClr val="E06666"/>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 name="Google Shape;12;p2"/>
          <p:cNvSpPr/>
          <p:nvPr/>
        </p:nvSpPr>
        <p:spPr>
          <a:xfrm>
            <a:off x="7858193" y="385765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858193" y="1285901"/>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572226" y="26"/>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0" name="Shape 60"/>
        <p:cNvGrpSpPr/>
        <p:nvPr/>
      </p:nvGrpSpPr>
      <p:grpSpPr>
        <a:xfrm>
          <a:off x="0" y="0"/>
          <a:ext cx="0" cy="0"/>
          <a:chOff x="0" y="0"/>
          <a:chExt cx="0" cy="0"/>
        </a:xfrm>
      </p:grpSpPr>
      <p:sp>
        <p:nvSpPr>
          <p:cNvPr id="61" name="Google Shape;61;p11"/>
          <p:cNvSpPr/>
          <p:nvPr/>
        </p:nvSpPr>
        <p:spPr>
          <a:xfrm>
            <a:off x="-12525" y="-18500"/>
            <a:ext cx="4819500" cy="516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1"/>
          <p:cNvSpPr/>
          <p:nvPr/>
        </p:nvSpPr>
        <p:spPr>
          <a:xfrm>
            <a:off x="-12524" y="-18499"/>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p:nvPr/>
        </p:nvSpPr>
        <p:spPr>
          <a:xfrm>
            <a:off x="-12524" y="2553101"/>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a:off x="7858201" y="388660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txBox="1"/>
          <p:nvPr>
            <p:ph hasCustomPrompt="1" type="title"/>
          </p:nvPr>
        </p:nvSpPr>
        <p:spPr>
          <a:xfrm>
            <a:off x="908850" y="1233125"/>
            <a:ext cx="73263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6" name="Google Shape;66;p11"/>
          <p:cNvSpPr txBox="1"/>
          <p:nvPr>
            <p:ph idx="1" type="body"/>
          </p:nvPr>
        </p:nvSpPr>
        <p:spPr>
          <a:xfrm>
            <a:off x="908850" y="3279225"/>
            <a:ext cx="73263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7" name="Shape 6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
    <p:bg>
      <p:bgPr>
        <a:solidFill>
          <a:schemeClr val="dk2"/>
        </a:solidFill>
      </p:bgPr>
    </p:bg>
    <p:spTree>
      <p:nvGrpSpPr>
        <p:cNvPr id="68" name="Shape 68"/>
        <p:cNvGrpSpPr/>
        <p:nvPr/>
      </p:nvGrpSpPr>
      <p:grpSpPr>
        <a:xfrm>
          <a:off x="0" y="0"/>
          <a:ext cx="0" cy="0"/>
          <a:chOff x="0" y="0"/>
          <a:chExt cx="0" cy="0"/>
        </a:xfrm>
      </p:grpSpPr>
      <p:sp>
        <p:nvSpPr>
          <p:cNvPr id="69" name="Google Shape;69;p13"/>
          <p:cNvSpPr/>
          <p:nvPr/>
        </p:nvSpPr>
        <p:spPr>
          <a:xfrm>
            <a:off x="1272600" y="-60450"/>
            <a:ext cx="6598800" cy="526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txBox="1"/>
          <p:nvPr>
            <p:ph type="title"/>
          </p:nvPr>
        </p:nvSpPr>
        <p:spPr>
          <a:xfrm>
            <a:off x="1602263" y="1336350"/>
            <a:ext cx="25977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1" name="Google Shape;71;p13"/>
          <p:cNvSpPr txBox="1"/>
          <p:nvPr>
            <p:ph idx="1" type="subTitle"/>
          </p:nvPr>
        </p:nvSpPr>
        <p:spPr>
          <a:xfrm>
            <a:off x="1602263" y="1747100"/>
            <a:ext cx="2597700" cy="65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2" name="Google Shape;72;p13"/>
          <p:cNvSpPr txBox="1"/>
          <p:nvPr>
            <p:ph hasCustomPrompt="1" idx="2" type="title"/>
          </p:nvPr>
        </p:nvSpPr>
        <p:spPr>
          <a:xfrm>
            <a:off x="1602263" y="787400"/>
            <a:ext cx="2597700" cy="520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73" name="Google Shape;73;p13"/>
          <p:cNvSpPr txBox="1"/>
          <p:nvPr>
            <p:ph idx="3" type="title"/>
          </p:nvPr>
        </p:nvSpPr>
        <p:spPr>
          <a:xfrm>
            <a:off x="4944038" y="1336350"/>
            <a:ext cx="25977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4" name="Google Shape;74;p13"/>
          <p:cNvSpPr txBox="1"/>
          <p:nvPr>
            <p:ph idx="4" type="subTitle"/>
          </p:nvPr>
        </p:nvSpPr>
        <p:spPr>
          <a:xfrm>
            <a:off x="4944038" y="1747100"/>
            <a:ext cx="2597700" cy="65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5" name="Google Shape;75;p13"/>
          <p:cNvSpPr txBox="1"/>
          <p:nvPr>
            <p:ph hasCustomPrompt="1" idx="5" type="title"/>
          </p:nvPr>
        </p:nvSpPr>
        <p:spPr>
          <a:xfrm>
            <a:off x="4944038" y="787400"/>
            <a:ext cx="2597700" cy="520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76" name="Google Shape;76;p13"/>
          <p:cNvSpPr txBox="1"/>
          <p:nvPr>
            <p:ph idx="6" type="title"/>
          </p:nvPr>
        </p:nvSpPr>
        <p:spPr>
          <a:xfrm>
            <a:off x="1602263" y="3409181"/>
            <a:ext cx="25977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7" name="Google Shape;77;p13"/>
          <p:cNvSpPr txBox="1"/>
          <p:nvPr>
            <p:ph idx="7" type="subTitle"/>
          </p:nvPr>
        </p:nvSpPr>
        <p:spPr>
          <a:xfrm>
            <a:off x="1602263" y="3819931"/>
            <a:ext cx="2597700" cy="65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8" name="Google Shape;78;p13"/>
          <p:cNvSpPr txBox="1"/>
          <p:nvPr>
            <p:ph hasCustomPrompt="1" idx="8" type="title"/>
          </p:nvPr>
        </p:nvSpPr>
        <p:spPr>
          <a:xfrm>
            <a:off x="1602263" y="2860231"/>
            <a:ext cx="2597700" cy="520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79" name="Google Shape;79;p13"/>
          <p:cNvSpPr txBox="1"/>
          <p:nvPr>
            <p:ph idx="9" type="title"/>
          </p:nvPr>
        </p:nvSpPr>
        <p:spPr>
          <a:xfrm>
            <a:off x="4944038" y="3409181"/>
            <a:ext cx="25977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0" name="Google Shape;80;p13"/>
          <p:cNvSpPr txBox="1"/>
          <p:nvPr>
            <p:ph idx="13" type="subTitle"/>
          </p:nvPr>
        </p:nvSpPr>
        <p:spPr>
          <a:xfrm>
            <a:off x="4944038" y="3819931"/>
            <a:ext cx="2597700" cy="65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81" name="Google Shape;81;p13"/>
          <p:cNvSpPr txBox="1"/>
          <p:nvPr>
            <p:ph hasCustomPrompt="1" idx="14" type="title"/>
          </p:nvPr>
        </p:nvSpPr>
        <p:spPr>
          <a:xfrm>
            <a:off x="4944038" y="2860231"/>
            <a:ext cx="2597700" cy="520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APTION_ONLY_1">
    <p:bg>
      <p:bgPr>
        <a:solidFill>
          <a:schemeClr val="dk2"/>
        </a:solidFill>
      </p:bgPr>
    </p:bg>
    <p:spTree>
      <p:nvGrpSpPr>
        <p:cNvPr id="82" name="Shape 82"/>
        <p:cNvGrpSpPr/>
        <p:nvPr/>
      </p:nvGrpSpPr>
      <p:grpSpPr>
        <a:xfrm>
          <a:off x="0" y="0"/>
          <a:ext cx="0" cy="0"/>
          <a:chOff x="0" y="0"/>
          <a:chExt cx="0" cy="0"/>
        </a:xfrm>
      </p:grpSpPr>
      <p:sp>
        <p:nvSpPr>
          <p:cNvPr id="83" name="Google Shape;83;p14"/>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a:solidFill>
                  <a:schemeClr val="dk1"/>
                </a:solidFill>
              </a:defRPr>
            </a:lvl1pPr>
            <a:lvl2pPr lvl="1" rtl="0" algn="ctr">
              <a:spcBef>
                <a:spcPts val="0"/>
              </a:spcBef>
              <a:spcAft>
                <a:spcPts val="0"/>
              </a:spcAft>
              <a:buClr>
                <a:schemeClr val="dk1"/>
              </a:buClr>
              <a:buSzPts val="2800"/>
              <a:buNone/>
              <a:defRPr>
                <a:solidFill>
                  <a:schemeClr val="dk1"/>
                </a:solidFill>
              </a:defRPr>
            </a:lvl2pPr>
            <a:lvl3pPr lvl="2" rtl="0" algn="ctr">
              <a:spcBef>
                <a:spcPts val="0"/>
              </a:spcBef>
              <a:spcAft>
                <a:spcPts val="0"/>
              </a:spcAft>
              <a:buClr>
                <a:schemeClr val="dk1"/>
              </a:buClr>
              <a:buSzPts val="2800"/>
              <a:buNone/>
              <a:defRPr>
                <a:solidFill>
                  <a:schemeClr val="dk1"/>
                </a:solidFill>
              </a:defRPr>
            </a:lvl3pPr>
            <a:lvl4pPr lvl="3" rtl="0" algn="ctr">
              <a:spcBef>
                <a:spcPts val="0"/>
              </a:spcBef>
              <a:spcAft>
                <a:spcPts val="0"/>
              </a:spcAft>
              <a:buClr>
                <a:schemeClr val="dk1"/>
              </a:buClr>
              <a:buSzPts val="2800"/>
              <a:buNone/>
              <a:defRPr>
                <a:solidFill>
                  <a:schemeClr val="dk1"/>
                </a:solidFill>
              </a:defRPr>
            </a:lvl4pPr>
            <a:lvl5pPr lvl="4" rtl="0" algn="ctr">
              <a:spcBef>
                <a:spcPts val="0"/>
              </a:spcBef>
              <a:spcAft>
                <a:spcPts val="0"/>
              </a:spcAft>
              <a:buClr>
                <a:schemeClr val="dk1"/>
              </a:buClr>
              <a:buSzPts val="2800"/>
              <a:buNone/>
              <a:defRPr>
                <a:solidFill>
                  <a:schemeClr val="dk1"/>
                </a:solidFill>
              </a:defRPr>
            </a:lvl5pPr>
            <a:lvl6pPr lvl="5" rtl="0" algn="ctr">
              <a:spcBef>
                <a:spcPts val="0"/>
              </a:spcBef>
              <a:spcAft>
                <a:spcPts val="0"/>
              </a:spcAft>
              <a:buClr>
                <a:schemeClr val="dk1"/>
              </a:buClr>
              <a:buSzPts val="2800"/>
              <a:buNone/>
              <a:defRPr>
                <a:solidFill>
                  <a:schemeClr val="dk1"/>
                </a:solidFill>
              </a:defRPr>
            </a:lvl6pPr>
            <a:lvl7pPr lvl="6" rtl="0" algn="ctr">
              <a:spcBef>
                <a:spcPts val="0"/>
              </a:spcBef>
              <a:spcAft>
                <a:spcPts val="0"/>
              </a:spcAft>
              <a:buClr>
                <a:schemeClr val="dk1"/>
              </a:buClr>
              <a:buSzPts val="2800"/>
              <a:buNone/>
              <a:defRPr>
                <a:solidFill>
                  <a:schemeClr val="dk1"/>
                </a:solidFill>
              </a:defRPr>
            </a:lvl7pPr>
            <a:lvl8pPr lvl="7" rtl="0" algn="ctr">
              <a:spcBef>
                <a:spcPts val="0"/>
              </a:spcBef>
              <a:spcAft>
                <a:spcPts val="0"/>
              </a:spcAft>
              <a:buClr>
                <a:schemeClr val="dk1"/>
              </a:buClr>
              <a:buSzPts val="2800"/>
              <a:buNone/>
              <a:defRPr>
                <a:solidFill>
                  <a:schemeClr val="dk1"/>
                </a:solidFill>
              </a:defRPr>
            </a:lvl8pPr>
            <a:lvl9pPr lvl="8" rtl="0" algn="ctr">
              <a:spcBef>
                <a:spcPts val="0"/>
              </a:spcBef>
              <a:spcAft>
                <a:spcPts val="0"/>
              </a:spcAft>
              <a:buClr>
                <a:schemeClr val="dk1"/>
              </a:buClr>
              <a:buSzPts val="2800"/>
              <a:buNone/>
              <a:defRPr>
                <a:solidFill>
                  <a:schemeClr val="dk1"/>
                </a:solidFill>
              </a:defRPr>
            </a:lvl9pPr>
          </a:lstStyle>
          <a:p/>
        </p:txBody>
      </p:sp>
      <p:sp>
        <p:nvSpPr>
          <p:cNvPr id="84" name="Google Shape;84;p14"/>
          <p:cNvSpPr txBox="1"/>
          <p:nvPr>
            <p:ph idx="2" type="title"/>
          </p:nvPr>
        </p:nvSpPr>
        <p:spPr>
          <a:xfrm>
            <a:off x="995372" y="3199875"/>
            <a:ext cx="19782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sz="2000">
                <a:solidFill>
                  <a:schemeClr val="dk1"/>
                </a:solidFill>
              </a:defRPr>
            </a:lvl1pPr>
            <a:lvl2pPr lvl="1" rtl="0" algn="ctr">
              <a:spcBef>
                <a:spcPts val="0"/>
              </a:spcBef>
              <a:spcAft>
                <a:spcPts val="0"/>
              </a:spcAft>
              <a:buClr>
                <a:schemeClr val="dk1"/>
              </a:buClr>
              <a:buSzPts val="4200"/>
              <a:buNone/>
              <a:defRPr sz="4200">
                <a:solidFill>
                  <a:schemeClr val="dk1"/>
                </a:solidFill>
              </a:defRPr>
            </a:lvl2pPr>
            <a:lvl3pPr lvl="2" rtl="0" algn="ctr">
              <a:spcBef>
                <a:spcPts val="0"/>
              </a:spcBef>
              <a:spcAft>
                <a:spcPts val="0"/>
              </a:spcAft>
              <a:buClr>
                <a:schemeClr val="dk1"/>
              </a:buClr>
              <a:buSzPts val="4200"/>
              <a:buNone/>
              <a:defRPr sz="4200">
                <a:solidFill>
                  <a:schemeClr val="dk1"/>
                </a:solidFill>
              </a:defRPr>
            </a:lvl3pPr>
            <a:lvl4pPr lvl="3" rtl="0" algn="ctr">
              <a:spcBef>
                <a:spcPts val="0"/>
              </a:spcBef>
              <a:spcAft>
                <a:spcPts val="0"/>
              </a:spcAft>
              <a:buClr>
                <a:schemeClr val="dk1"/>
              </a:buClr>
              <a:buSzPts val="4200"/>
              <a:buNone/>
              <a:defRPr sz="4200">
                <a:solidFill>
                  <a:schemeClr val="dk1"/>
                </a:solidFill>
              </a:defRPr>
            </a:lvl4pPr>
            <a:lvl5pPr lvl="4" rtl="0" algn="ctr">
              <a:spcBef>
                <a:spcPts val="0"/>
              </a:spcBef>
              <a:spcAft>
                <a:spcPts val="0"/>
              </a:spcAft>
              <a:buClr>
                <a:schemeClr val="dk1"/>
              </a:buClr>
              <a:buSzPts val="4200"/>
              <a:buNone/>
              <a:defRPr sz="4200">
                <a:solidFill>
                  <a:schemeClr val="dk1"/>
                </a:solidFill>
              </a:defRPr>
            </a:lvl5pPr>
            <a:lvl6pPr lvl="5" rtl="0" algn="ctr">
              <a:spcBef>
                <a:spcPts val="0"/>
              </a:spcBef>
              <a:spcAft>
                <a:spcPts val="0"/>
              </a:spcAft>
              <a:buClr>
                <a:schemeClr val="dk1"/>
              </a:buClr>
              <a:buSzPts val="4200"/>
              <a:buNone/>
              <a:defRPr sz="4200">
                <a:solidFill>
                  <a:schemeClr val="dk1"/>
                </a:solidFill>
              </a:defRPr>
            </a:lvl6pPr>
            <a:lvl7pPr lvl="6" rtl="0" algn="ctr">
              <a:spcBef>
                <a:spcPts val="0"/>
              </a:spcBef>
              <a:spcAft>
                <a:spcPts val="0"/>
              </a:spcAft>
              <a:buClr>
                <a:schemeClr val="dk1"/>
              </a:buClr>
              <a:buSzPts val="4200"/>
              <a:buNone/>
              <a:defRPr sz="4200">
                <a:solidFill>
                  <a:schemeClr val="dk1"/>
                </a:solidFill>
              </a:defRPr>
            </a:lvl7pPr>
            <a:lvl8pPr lvl="7" rtl="0" algn="ctr">
              <a:spcBef>
                <a:spcPts val="0"/>
              </a:spcBef>
              <a:spcAft>
                <a:spcPts val="0"/>
              </a:spcAft>
              <a:buClr>
                <a:schemeClr val="dk1"/>
              </a:buClr>
              <a:buSzPts val="4200"/>
              <a:buNone/>
              <a:defRPr sz="4200">
                <a:solidFill>
                  <a:schemeClr val="dk1"/>
                </a:solidFill>
              </a:defRPr>
            </a:lvl8pPr>
            <a:lvl9pPr lvl="8" rtl="0" algn="ctr">
              <a:spcBef>
                <a:spcPts val="0"/>
              </a:spcBef>
              <a:spcAft>
                <a:spcPts val="0"/>
              </a:spcAft>
              <a:buClr>
                <a:schemeClr val="dk1"/>
              </a:buClr>
              <a:buSzPts val="4200"/>
              <a:buNone/>
              <a:defRPr sz="4200">
                <a:solidFill>
                  <a:schemeClr val="dk1"/>
                </a:solidFill>
              </a:defRPr>
            </a:lvl9pPr>
          </a:lstStyle>
          <a:p/>
        </p:txBody>
      </p:sp>
      <p:sp>
        <p:nvSpPr>
          <p:cNvPr id="85" name="Google Shape;85;p14"/>
          <p:cNvSpPr txBox="1"/>
          <p:nvPr>
            <p:ph idx="1" type="subTitle"/>
          </p:nvPr>
        </p:nvSpPr>
        <p:spPr>
          <a:xfrm>
            <a:off x="995375" y="3686825"/>
            <a:ext cx="1978200" cy="9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86" name="Google Shape;86;p14"/>
          <p:cNvSpPr txBox="1"/>
          <p:nvPr>
            <p:ph idx="3" type="title"/>
          </p:nvPr>
        </p:nvSpPr>
        <p:spPr>
          <a:xfrm>
            <a:off x="3582897" y="3199875"/>
            <a:ext cx="19782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sz="2000">
                <a:solidFill>
                  <a:schemeClr val="dk1"/>
                </a:solidFill>
              </a:defRPr>
            </a:lvl1pPr>
            <a:lvl2pPr lvl="1" rtl="0" algn="ctr">
              <a:spcBef>
                <a:spcPts val="0"/>
              </a:spcBef>
              <a:spcAft>
                <a:spcPts val="0"/>
              </a:spcAft>
              <a:buClr>
                <a:schemeClr val="dk1"/>
              </a:buClr>
              <a:buSzPts val="4200"/>
              <a:buNone/>
              <a:defRPr sz="4200">
                <a:solidFill>
                  <a:schemeClr val="dk1"/>
                </a:solidFill>
              </a:defRPr>
            </a:lvl2pPr>
            <a:lvl3pPr lvl="2" rtl="0" algn="ctr">
              <a:spcBef>
                <a:spcPts val="0"/>
              </a:spcBef>
              <a:spcAft>
                <a:spcPts val="0"/>
              </a:spcAft>
              <a:buClr>
                <a:schemeClr val="dk1"/>
              </a:buClr>
              <a:buSzPts val="4200"/>
              <a:buNone/>
              <a:defRPr sz="4200">
                <a:solidFill>
                  <a:schemeClr val="dk1"/>
                </a:solidFill>
              </a:defRPr>
            </a:lvl3pPr>
            <a:lvl4pPr lvl="3" rtl="0" algn="ctr">
              <a:spcBef>
                <a:spcPts val="0"/>
              </a:spcBef>
              <a:spcAft>
                <a:spcPts val="0"/>
              </a:spcAft>
              <a:buClr>
                <a:schemeClr val="dk1"/>
              </a:buClr>
              <a:buSzPts val="4200"/>
              <a:buNone/>
              <a:defRPr sz="4200">
                <a:solidFill>
                  <a:schemeClr val="dk1"/>
                </a:solidFill>
              </a:defRPr>
            </a:lvl4pPr>
            <a:lvl5pPr lvl="4" rtl="0" algn="ctr">
              <a:spcBef>
                <a:spcPts val="0"/>
              </a:spcBef>
              <a:spcAft>
                <a:spcPts val="0"/>
              </a:spcAft>
              <a:buClr>
                <a:schemeClr val="dk1"/>
              </a:buClr>
              <a:buSzPts val="4200"/>
              <a:buNone/>
              <a:defRPr sz="4200">
                <a:solidFill>
                  <a:schemeClr val="dk1"/>
                </a:solidFill>
              </a:defRPr>
            </a:lvl5pPr>
            <a:lvl6pPr lvl="5" rtl="0" algn="ctr">
              <a:spcBef>
                <a:spcPts val="0"/>
              </a:spcBef>
              <a:spcAft>
                <a:spcPts val="0"/>
              </a:spcAft>
              <a:buClr>
                <a:schemeClr val="dk1"/>
              </a:buClr>
              <a:buSzPts val="4200"/>
              <a:buNone/>
              <a:defRPr sz="4200">
                <a:solidFill>
                  <a:schemeClr val="dk1"/>
                </a:solidFill>
              </a:defRPr>
            </a:lvl6pPr>
            <a:lvl7pPr lvl="6" rtl="0" algn="ctr">
              <a:spcBef>
                <a:spcPts val="0"/>
              </a:spcBef>
              <a:spcAft>
                <a:spcPts val="0"/>
              </a:spcAft>
              <a:buClr>
                <a:schemeClr val="dk1"/>
              </a:buClr>
              <a:buSzPts val="4200"/>
              <a:buNone/>
              <a:defRPr sz="4200">
                <a:solidFill>
                  <a:schemeClr val="dk1"/>
                </a:solidFill>
              </a:defRPr>
            </a:lvl7pPr>
            <a:lvl8pPr lvl="7" rtl="0" algn="ctr">
              <a:spcBef>
                <a:spcPts val="0"/>
              </a:spcBef>
              <a:spcAft>
                <a:spcPts val="0"/>
              </a:spcAft>
              <a:buClr>
                <a:schemeClr val="dk1"/>
              </a:buClr>
              <a:buSzPts val="4200"/>
              <a:buNone/>
              <a:defRPr sz="4200">
                <a:solidFill>
                  <a:schemeClr val="dk1"/>
                </a:solidFill>
              </a:defRPr>
            </a:lvl8pPr>
            <a:lvl9pPr lvl="8" rtl="0" algn="ctr">
              <a:spcBef>
                <a:spcPts val="0"/>
              </a:spcBef>
              <a:spcAft>
                <a:spcPts val="0"/>
              </a:spcAft>
              <a:buClr>
                <a:schemeClr val="dk1"/>
              </a:buClr>
              <a:buSzPts val="4200"/>
              <a:buNone/>
              <a:defRPr sz="4200">
                <a:solidFill>
                  <a:schemeClr val="dk1"/>
                </a:solidFill>
              </a:defRPr>
            </a:lvl9pPr>
          </a:lstStyle>
          <a:p/>
        </p:txBody>
      </p:sp>
      <p:sp>
        <p:nvSpPr>
          <p:cNvPr id="87" name="Google Shape;87;p14"/>
          <p:cNvSpPr txBox="1"/>
          <p:nvPr>
            <p:ph idx="4" type="subTitle"/>
          </p:nvPr>
        </p:nvSpPr>
        <p:spPr>
          <a:xfrm>
            <a:off x="3582900" y="3686825"/>
            <a:ext cx="1978200" cy="9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88" name="Google Shape;88;p14"/>
          <p:cNvSpPr txBox="1"/>
          <p:nvPr>
            <p:ph idx="5" type="title"/>
          </p:nvPr>
        </p:nvSpPr>
        <p:spPr>
          <a:xfrm>
            <a:off x="6170422" y="3199875"/>
            <a:ext cx="19782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sz="2000">
                <a:solidFill>
                  <a:schemeClr val="dk1"/>
                </a:solidFill>
              </a:defRPr>
            </a:lvl1pPr>
            <a:lvl2pPr lvl="1" rtl="0" algn="ctr">
              <a:spcBef>
                <a:spcPts val="0"/>
              </a:spcBef>
              <a:spcAft>
                <a:spcPts val="0"/>
              </a:spcAft>
              <a:buClr>
                <a:schemeClr val="dk1"/>
              </a:buClr>
              <a:buSzPts val="4200"/>
              <a:buNone/>
              <a:defRPr sz="4200">
                <a:solidFill>
                  <a:schemeClr val="dk1"/>
                </a:solidFill>
              </a:defRPr>
            </a:lvl2pPr>
            <a:lvl3pPr lvl="2" rtl="0" algn="ctr">
              <a:spcBef>
                <a:spcPts val="0"/>
              </a:spcBef>
              <a:spcAft>
                <a:spcPts val="0"/>
              </a:spcAft>
              <a:buClr>
                <a:schemeClr val="dk1"/>
              </a:buClr>
              <a:buSzPts val="4200"/>
              <a:buNone/>
              <a:defRPr sz="4200">
                <a:solidFill>
                  <a:schemeClr val="dk1"/>
                </a:solidFill>
              </a:defRPr>
            </a:lvl3pPr>
            <a:lvl4pPr lvl="3" rtl="0" algn="ctr">
              <a:spcBef>
                <a:spcPts val="0"/>
              </a:spcBef>
              <a:spcAft>
                <a:spcPts val="0"/>
              </a:spcAft>
              <a:buClr>
                <a:schemeClr val="dk1"/>
              </a:buClr>
              <a:buSzPts val="4200"/>
              <a:buNone/>
              <a:defRPr sz="4200">
                <a:solidFill>
                  <a:schemeClr val="dk1"/>
                </a:solidFill>
              </a:defRPr>
            </a:lvl4pPr>
            <a:lvl5pPr lvl="4" rtl="0" algn="ctr">
              <a:spcBef>
                <a:spcPts val="0"/>
              </a:spcBef>
              <a:spcAft>
                <a:spcPts val="0"/>
              </a:spcAft>
              <a:buClr>
                <a:schemeClr val="dk1"/>
              </a:buClr>
              <a:buSzPts val="4200"/>
              <a:buNone/>
              <a:defRPr sz="4200">
                <a:solidFill>
                  <a:schemeClr val="dk1"/>
                </a:solidFill>
              </a:defRPr>
            </a:lvl5pPr>
            <a:lvl6pPr lvl="5" rtl="0" algn="ctr">
              <a:spcBef>
                <a:spcPts val="0"/>
              </a:spcBef>
              <a:spcAft>
                <a:spcPts val="0"/>
              </a:spcAft>
              <a:buClr>
                <a:schemeClr val="dk1"/>
              </a:buClr>
              <a:buSzPts val="4200"/>
              <a:buNone/>
              <a:defRPr sz="4200">
                <a:solidFill>
                  <a:schemeClr val="dk1"/>
                </a:solidFill>
              </a:defRPr>
            </a:lvl6pPr>
            <a:lvl7pPr lvl="6" rtl="0" algn="ctr">
              <a:spcBef>
                <a:spcPts val="0"/>
              </a:spcBef>
              <a:spcAft>
                <a:spcPts val="0"/>
              </a:spcAft>
              <a:buClr>
                <a:schemeClr val="dk1"/>
              </a:buClr>
              <a:buSzPts val="4200"/>
              <a:buNone/>
              <a:defRPr sz="4200">
                <a:solidFill>
                  <a:schemeClr val="dk1"/>
                </a:solidFill>
              </a:defRPr>
            </a:lvl7pPr>
            <a:lvl8pPr lvl="7" rtl="0" algn="ctr">
              <a:spcBef>
                <a:spcPts val="0"/>
              </a:spcBef>
              <a:spcAft>
                <a:spcPts val="0"/>
              </a:spcAft>
              <a:buClr>
                <a:schemeClr val="dk1"/>
              </a:buClr>
              <a:buSzPts val="4200"/>
              <a:buNone/>
              <a:defRPr sz="4200">
                <a:solidFill>
                  <a:schemeClr val="dk1"/>
                </a:solidFill>
              </a:defRPr>
            </a:lvl8pPr>
            <a:lvl9pPr lvl="8" rtl="0" algn="ctr">
              <a:spcBef>
                <a:spcPts val="0"/>
              </a:spcBef>
              <a:spcAft>
                <a:spcPts val="0"/>
              </a:spcAft>
              <a:buClr>
                <a:schemeClr val="dk1"/>
              </a:buClr>
              <a:buSzPts val="4200"/>
              <a:buNone/>
              <a:defRPr sz="4200">
                <a:solidFill>
                  <a:schemeClr val="dk1"/>
                </a:solidFill>
              </a:defRPr>
            </a:lvl9pPr>
          </a:lstStyle>
          <a:p/>
        </p:txBody>
      </p:sp>
      <p:sp>
        <p:nvSpPr>
          <p:cNvPr id="89" name="Google Shape;89;p14"/>
          <p:cNvSpPr txBox="1"/>
          <p:nvPr>
            <p:ph idx="6" type="subTitle"/>
          </p:nvPr>
        </p:nvSpPr>
        <p:spPr>
          <a:xfrm>
            <a:off x="6170425" y="3686825"/>
            <a:ext cx="1978200" cy="9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APTION_ONLY_1_1">
    <p:bg>
      <p:bgPr>
        <a:solidFill>
          <a:schemeClr val="dk1"/>
        </a:solidFill>
      </p:bgPr>
    </p:bg>
    <p:spTree>
      <p:nvGrpSpPr>
        <p:cNvPr id="90" name="Shape 90"/>
        <p:cNvGrpSpPr/>
        <p:nvPr/>
      </p:nvGrpSpPr>
      <p:grpSpPr>
        <a:xfrm>
          <a:off x="0" y="0"/>
          <a:ext cx="0" cy="0"/>
          <a:chOff x="0" y="0"/>
          <a:chExt cx="0" cy="0"/>
        </a:xfrm>
      </p:grpSpPr>
      <p:sp>
        <p:nvSpPr>
          <p:cNvPr id="91" name="Google Shape;91;p15"/>
          <p:cNvSpPr/>
          <p:nvPr/>
        </p:nvSpPr>
        <p:spPr>
          <a:xfrm>
            <a:off x="5286600" y="0"/>
            <a:ext cx="38574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
          <p:cNvSpPr/>
          <p:nvPr/>
        </p:nvSpPr>
        <p:spPr>
          <a:xfrm>
            <a:off x="5149675" y="1285800"/>
            <a:ext cx="2708400" cy="2571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5"/>
          <p:cNvSpPr/>
          <p:nvPr/>
        </p:nvSpPr>
        <p:spPr>
          <a:xfrm>
            <a:off x="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5"/>
          <p:cNvSpPr/>
          <p:nvPr/>
        </p:nvSpPr>
        <p:spPr>
          <a:xfrm>
            <a:off x="1285801" y="385740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txBox="1"/>
          <p:nvPr>
            <p:ph type="title"/>
          </p:nvPr>
        </p:nvSpPr>
        <p:spPr>
          <a:xfrm>
            <a:off x="3859225" y="3103204"/>
            <a:ext cx="3485400" cy="386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Catamaran"/>
              <a:buNone/>
              <a:defRPr sz="1600">
                <a:latin typeface="Catamaran"/>
                <a:ea typeface="Catamaran"/>
                <a:cs typeface="Catamaran"/>
                <a:sym typeface="Catamaran"/>
              </a:defRPr>
            </a:lvl1pPr>
            <a:lvl2pPr lvl="1" rtl="0">
              <a:spcBef>
                <a:spcPts val="0"/>
              </a:spcBef>
              <a:spcAft>
                <a:spcPts val="0"/>
              </a:spcAft>
              <a:buSzPts val="1600"/>
              <a:buFont typeface="Catamaran"/>
              <a:buNone/>
              <a:defRPr sz="1600">
                <a:latin typeface="Catamaran"/>
                <a:ea typeface="Catamaran"/>
                <a:cs typeface="Catamaran"/>
                <a:sym typeface="Catamaran"/>
              </a:defRPr>
            </a:lvl2pPr>
            <a:lvl3pPr lvl="2" rtl="0">
              <a:spcBef>
                <a:spcPts val="0"/>
              </a:spcBef>
              <a:spcAft>
                <a:spcPts val="0"/>
              </a:spcAft>
              <a:buSzPts val="1600"/>
              <a:buFont typeface="Catamaran"/>
              <a:buNone/>
              <a:defRPr sz="1600">
                <a:latin typeface="Catamaran"/>
                <a:ea typeface="Catamaran"/>
                <a:cs typeface="Catamaran"/>
                <a:sym typeface="Catamaran"/>
              </a:defRPr>
            </a:lvl3pPr>
            <a:lvl4pPr lvl="3" rtl="0">
              <a:spcBef>
                <a:spcPts val="0"/>
              </a:spcBef>
              <a:spcAft>
                <a:spcPts val="0"/>
              </a:spcAft>
              <a:buSzPts val="1600"/>
              <a:buFont typeface="Catamaran"/>
              <a:buNone/>
              <a:defRPr sz="1600">
                <a:latin typeface="Catamaran"/>
                <a:ea typeface="Catamaran"/>
                <a:cs typeface="Catamaran"/>
                <a:sym typeface="Catamaran"/>
              </a:defRPr>
            </a:lvl4pPr>
            <a:lvl5pPr lvl="4" rtl="0">
              <a:spcBef>
                <a:spcPts val="0"/>
              </a:spcBef>
              <a:spcAft>
                <a:spcPts val="0"/>
              </a:spcAft>
              <a:buSzPts val="1600"/>
              <a:buFont typeface="Catamaran"/>
              <a:buNone/>
              <a:defRPr sz="1600">
                <a:latin typeface="Catamaran"/>
                <a:ea typeface="Catamaran"/>
                <a:cs typeface="Catamaran"/>
                <a:sym typeface="Catamaran"/>
              </a:defRPr>
            </a:lvl5pPr>
            <a:lvl6pPr lvl="5" rtl="0">
              <a:spcBef>
                <a:spcPts val="0"/>
              </a:spcBef>
              <a:spcAft>
                <a:spcPts val="0"/>
              </a:spcAft>
              <a:buSzPts val="1600"/>
              <a:buFont typeface="Catamaran"/>
              <a:buNone/>
              <a:defRPr sz="1600">
                <a:latin typeface="Catamaran"/>
                <a:ea typeface="Catamaran"/>
                <a:cs typeface="Catamaran"/>
                <a:sym typeface="Catamaran"/>
              </a:defRPr>
            </a:lvl6pPr>
            <a:lvl7pPr lvl="6" rtl="0">
              <a:spcBef>
                <a:spcPts val="0"/>
              </a:spcBef>
              <a:spcAft>
                <a:spcPts val="0"/>
              </a:spcAft>
              <a:buSzPts val="1600"/>
              <a:buFont typeface="Catamaran"/>
              <a:buNone/>
              <a:defRPr sz="1600">
                <a:latin typeface="Catamaran"/>
                <a:ea typeface="Catamaran"/>
                <a:cs typeface="Catamaran"/>
                <a:sym typeface="Catamaran"/>
              </a:defRPr>
            </a:lvl7pPr>
            <a:lvl8pPr lvl="7" rtl="0">
              <a:spcBef>
                <a:spcPts val="0"/>
              </a:spcBef>
              <a:spcAft>
                <a:spcPts val="0"/>
              </a:spcAft>
              <a:buSzPts val="1600"/>
              <a:buFont typeface="Catamaran"/>
              <a:buNone/>
              <a:defRPr sz="1600">
                <a:latin typeface="Catamaran"/>
                <a:ea typeface="Catamaran"/>
                <a:cs typeface="Catamaran"/>
                <a:sym typeface="Catamaran"/>
              </a:defRPr>
            </a:lvl8pPr>
            <a:lvl9pPr lvl="8" rtl="0">
              <a:spcBef>
                <a:spcPts val="0"/>
              </a:spcBef>
              <a:spcAft>
                <a:spcPts val="0"/>
              </a:spcAft>
              <a:buSzPts val="1600"/>
              <a:buFont typeface="Catamaran"/>
              <a:buNone/>
              <a:defRPr sz="1600">
                <a:latin typeface="Catamaran"/>
                <a:ea typeface="Catamaran"/>
                <a:cs typeface="Catamaran"/>
                <a:sym typeface="Catamaran"/>
              </a:defRPr>
            </a:lvl9pPr>
          </a:lstStyle>
          <a:p/>
        </p:txBody>
      </p:sp>
      <p:sp>
        <p:nvSpPr>
          <p:cNvPr id="96" name="Google Shape;96;p15"/>
          <p:cNvSpPr txBox="1"/>
          <p:nvPr>
            <p:ph idx="1" type="subTitle"/>
          </p:nvPr>
        </p:nvSpPr>
        <p:spPr>
          <a:xfrm>
            <a:off x="3859225" y="1588812"/>
            <a:ext cx="3543900" cy="128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200"/>
              <a:buFont typeface="Fjalla One"/>
              <a:buNone/>
              <a:defRPr sz="2200">
                <a:latin typeface="Fjalla One"/>
                <a:ea typeface="Fjalla One"/>
                <a:cs typeface="Fjalla One"/>
                <a:sym typeface="Fjalla One"/>
              </a:defRPr>
            </a:lvl1pPr>
            <a:lvl2pPr lvl="1" rtl="0">
              <a:lnSpc>
                <a:spcPct val="100000"/>
              </a:lnSpc>
              <a:spcBef>
                <a:spcPts val="0"/>
              </a:spcBef>
              <a:spcAft>
                <a:spcPts val="0"/>
              </a:spcAft>
              <a:buSzPts val="2200"/>
              <a:buFont typeface="Fjalla One"/>
              <a:buNone/>
              <a:defRPr sz="2200">
                <a:latin typeface="Fjalla One"/>
                <a:ea typeface="Fjalla One"/>
                <a:cs typeface="Fjalla One"/>
                <a:sym typeface="Fjalla One"/>
              </a:defRPr>
            </a:lvl2pPr>
            <a:lvl3pPr lvl="2" rtl="0">
              <a:lnSpc>
                <a:spcPct val="100000"/>
              </a:lnSpc>
              <a:spcBef>
                <a:spcPts val="0"/>
              </a:spcBef>
              <a:spcAft>
                <a:spcPts val="0"/>
              </a:spcAft>
              <a:buSzPts val="2200"/>
              <a:buFont typeface="Fjalla One"/>
              <a:buNone/>
              <a:defRPr sz="2200">
                <a:latin typeface="Fjalla One"/>
                <a:ea typeface="Fjalla One"/>
                <a:cs typeface="Fjalla One"/>
                <a:sym typeface="Fjalla One"/>
              </a:defRPr>
            </a:lvl3pPr>
            <a:lvl4pPr lvl="3" rtl="0">
              <a:lnSpc>
                <a:spcPct val="100000"/>
              </a:lnSpc>
              <a:spcBef>
                <a:spcPts val="0"/>
              </a:spcBef>
              <a:spcAft>
                <a:spcPts val="0"/>
              </a:spcAft>
              <a:buSzPts val="2200"/>
              <a:buFont typeface="Fjalla One"/>
              <a:buNone/>
              <a:defRPr sz="2200">
                <a:latin typeface="Fjalla One"/>
                <a:ea typeface="Fjalla One"/>
                <a:cs typeface="Fjalla One"/>
                <a:sym typeface="Fjalla One"/>
              </a:defRPr>
            </a:lvl4pPr>
            <a:lvl5pPr lvl="4" rtl="0">
              <a:lnSpc>
                <a:spcPct val="100000"/>
              </a:lnSpc>
              <a:spcBef>
                <a:spcPts val="0"/>
              </a:spcBef>
              <a:spcAft>
                <a:spcPts val="0"/>
              </a:spcAft>
              <a:buSzPts val="2200"/>
              <a:buFont typeface="Fjalla One"/>
              <a:buNone/>
              <a:defRPr sz="2200">
                <a:latin typeface="Fjalla One"/>
                <a:ea typeface="Fjalla One"/>
                <a:cs typeface="Fjalla One"/>
                <a:sym typeface="Fjalla One"/>
              </a:defRPr>
            </a:lvl5pPr>
            <a:lvl6pPr lvl="5" rtl="0">
              <a:lnSpc>
                <a:spcPct val="100000"/>
              </a:lnSpc>
              <a:spcBef>
                <a:spcPts val="0"/>
              </a:spcBef>
              <a:spcAft>
                <a:spcPts val="0"/>
              </a:spcAft>
              <a:buSzPts val="2200"/>
              <a:buFont typeface="Fjalla One"/>
              <a:buNone/>
              <a:defRPr sz="2200">
                <a:latin typeface="Fjalla One"/>
                <a:ea typeface="Fjalla One"/>
                <a:cs typeface="Fjalla One"/>
                <a:sym typeface="Fjalla One"/>
              </a:defRPr>
            </a:lvl6pPr>
            <a:lvl7pPr lvl="6" rtl="0">
              <a:lnSpc>
                <a:spcPct val="100000"/>
              </a:lnSpc>
              <a:spcBef>
                <a:spcPts val="0"/>
              </a:spcBef>
              <a:spcAft>
                <a:spcPts val="0"/>
              </a:spcAft>
              <a:buSzPts val="2200"/>
              <a:buFont typeface="Fjalla One"/>
              <a:buNone/>
              <a:defRPr sz="2200">
                <a:latin typeface="Fjalla One"/>
                <a:ea typeface="Fjalla One"/>
                <a:cs typeface="Fjalla One"/>
                <a:sym typeface="Fjalla One"/>
              </a:defRPr>
            </a:lvl7pPr>
            <a:lvl8pPr lvl="7" rtl="0">
              <a:lnSpc>
                <a:spcPct val="100000"/>
              </a:lnSpc>
              <a:spcBef>
                <a:spcPts val="0"/>
              </a:spcBef>
              <a:spcAft>
                <a:spcPts val="0"/>
              </a:spcAft>
              <a:buSzPts val="2200"/>
              <a:buFont typeface="Fjalla One"/>
              <a:buNone/>
              <a:defRPr sz="2200">
                <a:latin typeface="Fjalla One"/>
                <a:ea typeface="Fjalla One"/>
                <a:cs typeface="Fjalla One"/>
                <a:sym typeface="Fjalla One"/>
              </a:defRPr>
            </a:lvl8pPr>
            <a:lvl9pPr lvl="8" rtl="0">
              <a:lnSpc>
                <a:spcPct val="100000"/>
              </a:lnSpc>
              <a:spcBef>
                <a:spcPts val="0"/>
              </a:spcBef>
              <a:spcAft>
                <a:spcPts val="0"/>
              </a:spcAft>
              <a:buSzPts val="2200"/>
              <a:buFont typeface="Fjalla One"/>
              <a:buNone/>
              <a:defRPr sz="2200">
                <a:latin typeface="Fjalla One"/>
                <a:ea typeface="Fjalla One"/>
                <a:cs typeface="Fjalla One"/>
                <a:sym typeface="Fjalla 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APTION_ONLY_2">
    <p:bg>
      <p:bgPr>
        <a:solidFill>
          <a:schemeClr val="dk2"/>
        </a:solidFill>
      </p:bgPr>
    </p:bg>
    <p:spTree>
      <p:nvGrpSpPr>
        <p:cNvPr id="97" name="Shape 97"/>
        <p:cNvGrpSpPr/>
        <p:nvPr/>
      </p:nvGrpSpPr>
      <p:grpSpPr>
        <a:xfrm>
          <a:off x="0" y="0"/>
          <a:ext cx="0" cy="0"/>
          <a:chOff x="0" y="0"/>
          <a:chExt cx="0" cy="0"/>
        </a:xfrm>
      </p:grpSpPr>
      <p:sp>
        <p:nvSpPr>
          <p:cNvPr id="98" name="Google Shape;98;p16"/>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a:solidFill>
                  <a:schemeClr val="dk1"/>
                </a:solidFill>
              </a:defRPr>
            </a:lvl1pPr>
            <a:lvl2pPr lvl="1" rtl="0" algn="ctr">
              <a:spcBef>
                <a:spcPts val="0"/>
              </a:spcBef>
              <a:spcAft>
                <a:spcPts val="0"/>
              </a:spcAft>
              <a:buClr>
                <a:schemeClr val="dk1"/>
              </a:buClr>
              <a:buSzPts val="2800"/>
              <a:buNone/>
              <a:defRPr>
                <a:solidFill>
                  <a:schemeClr val="dk1"/>
                </a:solidFill>
              </a:defRPr>
            </a:lvl2pPr>
            <a:lvl3pPr lvl="2" rtl="0" algn="ctr">
              <a:spcBef>
                <a:spcPts val="0"/>
              </a:spcBef>
              <a:spcAft>
                <a:spcPts val="0"/>
              </a:spcAft>
              <a:buClr>
                <a:schemeClr val="dk1"/>
              </a:buClr>
              <a:buSzPts val="2800"/>
              <a:buNone/>
              <a:defRPr>
                <a:solidFill>
                  <a:schemeClr val="dk1"/>
                </a:solidFill>
              </a:defRPr>
            </a:lvl3pPr>
            <a:lvl4pPr lvl="3" rtl="0" algn="ctr">
              <a:spcBef>
                <a:spcPts val="0"/>
              </a:spcBef>
              <a:spcAft>
                <a:spcPts val="0"/>
              </a:spcAft>
              <a:buClr>
                <a:schemeClr val="dk1"/>
              </a:buClr>
              <a:buSzPts val="2800"/>
              <a:buNone/>
              <a:defRPr>
                <a:solidFill>
                  <a:schemeClr val="dk1"/>
                </a:solidFill>
              </a:defRPr>
            </a:lvl4pPr>
            <a:lvl5pPr lvl="4" rtl="0" algn="ctr">
              <a:spcBef>
                <a:spcPts val="0"/>
              </a:spcBef>
              <a:spcAft>
                <a:spcPts val="0"/>
              </a:spcAft>
              <a:buClr>
                <a:schemeClr val="dk1"/>
              </a:buClr>
              <a:buSzPts val="2800"/>
              <a:buNone/>
              <a:defRPr>
                <a:solidFill>
                  <a:schemeClr val="dk1"/>
                </a:solidFill>
              </a:defRPr>
            </a:lvl5pPr>
            <a:lvl6pPr lvl="5" rtl="0" algn="ctr">
              <a:spcBef>
                <a:spcPts val="0"/>
              </a:spcBef>
              <a:spcAft>
                <a:spcPts val="0"/>
              </a:spcAft>
              <a:buClr>
                <a:schemeClr val="dk1"/>
              </a:buClr>
              <a:buSzPts val="2800"/>
              <a:buNone/>
              <a:defRPr>
                <a:solidFill>
                  <a:schemeClr val="dk1"/>
                </a:solidFill>
              </a:defRPr>
            </a:lvl6pPr>
            <a:lvl7pPr lvl="6" rtl="0" algn="ctr">
              <a:spcBef>
                <a:spcPts val="0"/>
              </a:spcBef>
              <a:spcAft>
                <a:spcPts val="0"/>
              </a:spcAft>
              <a:buClr>
                <a:schemeClr val="dk1"/>
              </a:buClr>
              <a:buSzPts val="2800"/>
              <a:buNone/>
              <a:defRPr>
                <a:solidFill>
                  <a:schemeClr val="dk1"/>
                </a:solidFill>
              </a:defRPr>
            </a:lvl7pPr>
            <a:lvl8pPr lvl="7" rtl="0" algn="ctr">
              <a:spcBef>
                <a:spcPts val="0"/>
              </a:spcBef>
              <a:spcAft>
                <a:spcPts val="0"/>
              </a:spcAft>
              <a:buClr>
                <a:schemeClr val="dk1"/>
              </a:buClr>
              <a:buSzPts val="2800"/>
              <a:buNone/>
              <a:defRPr>
                <a:solidFill>
                  <a:schemeClr val="dk1"/>
                </a:solidFill>
              </a:defRPr>
            </a:lvl8pPr>
            <a:lvl9pPr lvl="8" rtl="0" algn="ctr">
              <a:spcBef>
                <a:spcPts val="0"/>
              </a:spcBef>
              <a:spcAft>
                <a:spcPts val="0"/>
              </a:spcAft>
              <a:buClr>
                <a:schemeClr val="dk1"/>
              </a:buClr>
              <a:buSzPts val="2800"/>
              <a:buNone/>
              <a:defRPr>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CAPTION_ONLY_1_2_1">
    <p:bg>
      <p:bgPr>
        <a:solidFill>
          <a:schemeClr val="dk1"/>
        </a:solidFill>
      </p:bgPr>
    </p:bg>
    <p:spTree>
      <p:nvGrpSpPr>
        <p:cNvPr id="99" name="Shape 99"/>
        <p:cNvGrpSpPr/>
        <p:nvPr/>
      </p:nvGrpSpPr>
      <p:grpSpPr>
        <a:xfrm>
          <a:off x="0" y="0"/>
          <a:ext cx="0" cy="0"/>
          <a:chOff x="0" y="0"/>
          <a:chExt cx="0" cy="0"/>
        </a:xfrm>
      </p:grpSpPr>
      <p:sp>
        <p:nvSpPr>
          <p:cNvPr id="100" name="Google Shape;100;p17"/>
          <p:cNvSpPr/>
          <p:nvPr/>
        </p:nvSpPr>
        <p:spPr>
          <a:xfrm>
            <a:off x="0" y="3168825"/>
            <a:ext cx="9144000" cy="1974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02" name="Google Shape;102;p17"/>
          <p:cNvSpPr txBox="1"/>
          <p:nvPr>
            <p:ph idx="2" type="title"/>
          </p:nvPr>
        </p:nvSpPr>
        <p:spPr>
          <a:xfrm>
            <a:off x="890000" y="1747475"/>
            <a:ext cx="20361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3" name="Google Shape;103;p17"/>
          <p:cNvSpPr txBox="1"/>
          <p:nvPr>
            <p:ph idx="1" type="subTitle"/>
          </p:nvPr>
        </p:nvSpPr>
        <p:spPr>
          <a:xfrm>
            <a:off x="890000" y="2234425"/>
            <a:ext cx="20361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4" name="Google Shape;104;p17"/>
          <p:cNvSpPr txBox="1"/>
          <p:nvPr>
            <p:ph idx="3" type="title"/>
          </p:nvPr>
        </p:nvSpPr>
        <p:spPr>
          <a:xfrm>
            <a:off x="3553950" y="1747475"/>
            <a:ext cx="20361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5" name="Google Shape;105;p17"/>
          <p:cNvSpPr txBox="1"/>
          <p:nvPr>
            <p:ph idx="4" type="subTitle"/>
          </p:nvPr>
        </p:nvSpPr>
        <p:spPr>
          <a:xfrm>
            <a:off x="3553950" y="2234425"/>
            <a:ext cx="20361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6" name="Google Shape;106;p17"/>
          <p:cNvSpPr txBox="1"/>
          <p:nvPr>
            <p:ph idx="5" type="title"/>
          </p:nvPr>
        </p:nvSpPr>
        <p:spPr>
          <a:xfrm>
            <a:off x="6217900" y="1747475"/>
            <a:ext cx="20361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7" name="Google Shape;107;p17"/>
          <p:cNvSpPr txBox="1"/>
          <p:nvPr>
            <p:ph idx="6" type="subTitle"/>
          </p:nvPr>
        </p:nvSpPr>
        <p:spPr>
          <a:xfrm>
            <a:off x="6217900" y="2234425"/>
            <a:ext cx="20361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8" name="Google Shape;108;p17"/>
          <p:cNvSpPr txBox="1"/>
          <p:nvPr>
            <p:ph idx="7" type="title"/>
          </p:nvPr>
        </p:nvSpPr>
        <p:spPr>
          <a:xfrm>
            <a:off x="890000" y="3370475"/>
            <a:ext cx="20361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sz="2000">
                <a:solidFill>
                  <a:schemeClr val="dk1"/>
                </a:solidFill>
              </a:defRPr>
            </a:lvl1pPr>
            <a:lvl2pPr lvl="1" rtl="0" algn="ctr">
              <a:spcBef>
                <a:spcPts val="0"/>
              </a:spcBef>
              <a:spcAft>
                <a:spcPts val="0"/>
              </a:spcAft>
              <a:buClr>
                <a:schemeClr val="dk1"/>
              </a:buClr>
              <a:buSzPts val="4200"/>
              <a:buNone/>
              <a:defRPr sz="4200">
                <a:solidFill>
                  <a:schemeClr val="dk1"/>
                </a:solidFill>
              </a:defRPr>
            </a:lvl2pPr>
            <a:lvl3pPr lvl="2" rtl="0" algn="ctr">
              <a:spcBef>
                <a:spcPts val="0"/>
              </a:spcBef>
              <a:spcAft>
                <a:spcPts val="0"/>
              </a:spcAft>
              <a:buClr>
                <a:schemeClr val="dk1"/>
              </a:buClr>
              <a:buSzPts val="4200"/>
              <a:buNone/>
              <a:defRPr sz="4200">
                <a:solidFill>
                  <a:schemeClr val="dk1"/>
                </a:solidFill>
              </a:defRPr>
            </a:lvl3pPr>
            <a:lvl4pPr lvl="3" rtl="0" algn="ctr">
              <a:spcBef>
                <a:spcPts val="0"/>
              </a:spcBef>
              <a:spcAft>
                <a:spcPts val="0"/>
              </a:spcAft>
              <a:buClr>
                <a:schemeClr val="dk1"/>
              </a:buClr>
              <a:buSzPts val="4200"/>
              <a:buNone/>
              <a:defRPr sz="4200">
                <a:solidFill>
                  <a:schemeClr val="dk1"/>
                </a:solidFill>
              </a:defRPr>
            </a:lvl4pPr>
            <a:lvl5pPr lvl="4" rtl="0" algn="ctr">
              <a:spcBef>
                <a:spcPts val="0"/>
              </a:spcBef>
              <a:spcAft>
                <a:spcPts val="0"/>
              </a:spcAft>
              <a:buClr>
                <a:schemeClr val="dk1"/>
              </a:buClr>
              <a:buSzPts val="4200"/>
              <a:buNone/>
              <a:defRPr sz="4200">
                <a:solidFill>
                  <a:schemeClr val="dk1"/>
                </a:solidFill>
              </a:defRPr>
            </a:lvl5pPr>
            <a:lvl6pPr lvl="5" rtl="0" algn="ctr">
              <a:spcBef>
                <a:spcPts val="0"/>
              </a:spcBef>
              <a:spcAft>
                <a:spcPts val="0"/>
              </a:spcAft>
              <a:buClr>
                <a:schemeClr val="dk1"/>
              </a:buClr>
              <a:buSzPts val="4200"/>
              <a:buNone/>
              <a:defRPr sz="4200">
                <a:solidFill>
                  <a:schemeClr val="dk1"/>
                </a:solidFill>
              </a:defRPr>
            </a:lvl6pPr>
            <a:lvl7pPr lvl="6" rtl="0" algn="ctr">
              <a:spcBef>
                <a:spcPts val="0"/>
              </a:spcBef>
              <a:spcAft>
                <a:spcPts val="0"/>
              </a:spcAft>
              <a:buClr>
                <a:schemeClr val="dk1"/>
              </a:buClr>
              <a:buSzPts val="4200"/>
              <a:buNone/>
              <a:defRPr sz="4200">
                <a:solidFill>
                  <a:schemeClr val="dk1"/>
                </a:solidFill>
              </a:defRPr>
            </a:lvl7pPr>
            <a:lvl8pPr lvl="7" rtl="0" algn="ctr">
              <a:spcBef>
                <a:spcPts val="0"/>
              </a:spcBef>
              <a:spcAft>
                <a:spcPts val="0"/>
              </a:spcAft>
              <a:buClr>
                <a:schemeClr val="dk1"/>
              </a:buClr>
              <a:buSzPts val="4200"/>
              <a:buNone/>
              <a:defRPr sz="4200">
                <a:solidFill>
                  <a:schemeClr val="dk1"/>
                </a:solidFill>
              </a:defRPr>
            </a:lvl8pPr>
            <a:lvl9pPr lvl="8" rtl="0" algn="ctr">
              <a:spcBef>
                <a:spcPts val="0"/>
              </a:spcBef>
              <a:spcAft>
                <a:spcPts val="0"/>
              </a:spcAft>
              <a:buClr>
                <a:schemeClr val="dk1"/>
              </a:buClr>
              <a:buSzPts val="4200"/>
              <a:buNone/>
              <a:defRPr sz="4200">
                <a:solidFill>
                  <a:schemeClr val="dk1"/>
                </a:solidFill>
              </a:defRPr>
            </a:lvl9pPr>
          </a:lstStyle>
          <a:p/>
        </p:txBody>
      </p:sp>
      <p:sp>
        <p:nvSpPr>
          <p:cNvPr id="109" name="Google Shape;109;p17"/>
          <p:cNvSpPr txBox="1"/>
          <p:nvPr>
            <p:ph idx="8" type="subTitle"/>
          </p:nvPr>
        </p:nvSpPr>
        <p:spPr>
          <a:xfrm>
            <a:off x="890000" y="3857425"/>
            <a:ext cx="20361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110" name="Google Shape;110;p17"/>
          <p:cNvSpPr txBox="1"/>
          <p:nvPr>
            <p:ph idx="9" type="title"/>
          </p:nvPr>
        </p:nvSpPr>
        <p:spPr>
          <a:xfrm>
            <a:off x="3553950" y="3370475"/>
            <a:ext cx="20361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sz="2000">
                <a:solidFill>
                  <a:schemeClr val="dk1"/>
                </a:solidFill>
              </a:defRPr>
            </a:lvl1pPr>
            <a:lvl2pPr lvl="1" rtl="0" algn="ctr">
              <a:spcBef>
                <a:spcPts val="0"/>
              </a:spcBef>
              <a:spcAft>
                <a:spcPts val="0"/>
              </a:spcAft>
              <a:buClr>
                <a:schemeClr val="dk1"/>
              </a:buClr>
              <a:buSzPts val="4200"/>
              <a:buNone/>
              <a:defRPr sz="4200">
                <a:solidFill>
                  <a:schemeClr val="dk1"/>
                </a:solidFill>
              </a:defRPr>
            </a:lvl2pPr>
            <a:lvl3pPr lvl="2" rtl="0" algn="ctr">
              <a:spcBef>
                <a:spcPts val="0"/>
              </a:spcBef>
              <a:spcAft>
                <a:spcPts val="0"/>
              </a:spcAft>
              <a:buClr>
                <a:schemeClr val="dk1"/>
              </a:buClr>
              <a:buSzPts val="4200"/>
              <a:buNone/>
              <a:defRPr sz="4200">
                <a:solidFill>
                  <a:schemeClr val="dk1"/>
                </a:solidFill>
              </a:defRPr>
            </a:lvl3pPr>
            <a:lvl4pPr lvl="3" rtl="0" algn="ctr">
              <a:spcBef>
                <a:spcPts val="0"/>
              </a:spcBef>
              <a:spcAft>
                <a:spcPts val="0"/>
              </a:spcAft>
              <a:buClr>
                <a:schemeClr val="dk1"/>
              </a:buClr>
              <a:buSzPts val="4200"/>
              <a:buNone/>
              <a:defRPr sz="4200">
                <a:solidFill>
                  <a:schemeClr val="dk1"/>
                </a:solidFill>
              </a:defRPr>
            </a:lvl4pPr>
            <a:lvl5pPr lvl="4" rtl="0" algn="ctr">
              <a:spcBef>
                <a:spcPts val="0"/>
              </a:spcBef>
              <a:spcAft>
                <a:spcPts val="0"/>
              </a:spcAft>
              <a:buClr>
                <a:schemeClr val="dk1"/>
              </a:buClr>
              <a:buSzPts val="4200"/>
              <a:buNone/>
              <a:defRPr sz="4200">
                <a:solidFill>
                  <a:schemeClr val="dk1"/>
                </a:solidFill>
              </a:defRPr>
            </a:lvl5pPr>
            <a:lvl6pPr lvl="5" rtl="0" algn="ctr">
              <a:spcBef>
                <a:spcPts val="0"/>
              </a:spcBef>
              <a:spcAft>
                <a:spcPts val="0"/>
              </a:spcAft>
              <a:buClr>
                <a:schemeClr val="dk1"/>
              </a:buClr>
              <a:buSzPts val="4200"/>
              <a:buNone/>
              <a:defRPr sz="4200">
                <a:solidFill>
                  <a:schemeClr val="dk1"/>
                </a:solidFill>
              </a:defRPr>
            </a:lvl6pPr>
            <a:lvl7pPr lvl="6" rtl="0" algn="ctr">
              <a:spcBef>
                <a:spcPts val="0"/>
              </a:spcBef>
              <a:spcAft>
                <a:spcPts val="0"/>
              </a:spcAft>
              <a:buClr>
                <a:schemeClr val="dk1"/>
              </a:buClr>
              <a:buSzPts val="4200"/>
              <a:buNone/>
              <a:defRPr sz="4200">
                <a:solidFill>
                  <a:schemeClr val="dk1"/>
                </a:solidFill>
              </a:defRPr>
            </a:lvl7pPr>
            <a:lvl8pPr lvl="7" rtl="0" algn="ctr">
              <a:spcBef>
                <a:spcPts val="0"/>
              </a:spcBef>
              <a:spcAft>
                <a:spcPts val="0"/>
              </a:spcAft>
              <a:buClr>
                <a:schemeClr val="dk1"/>
              </a:buClr>
              <a:buSzPts val="4200"/>
              <a:buNone/>
              <a:defRPr sz="4200">
                <a:solidFill>
                  <a:schemeClr val="dk1"/>
                </a:solidFill>
              </a:defRPr>
            </a:lvl8pPr>
            <a:lvl9pPr lvl="8" rtl="0" algn="ctr">
              <a:spcBef>
                <a:spcPts val="0"/>
              </a:spcBef>
              <a:spcAft>
                <a:spcPts val="0"/>
              </a:spcAft>
              <a:buClr>
                <a:schemeClr val="dk1"/>
              </a:buClr>
              <a:buSzPts val="4200"/>
              <a:buNone/>
              <a:defRPr sz="4200">
                <a:solidFill>
                  <a:schemeClr val="dk1"/>
                </a:solidFill>
              </a:defRPr>
            </a:lvl9pPr>
          </a:lstStyle>
          <a:p/>
        </p:txBody>
      </p:sp>
      <p:sp>
        <p:nvSpPr>
          <p:cNvPr id="111" name="Google Shape;111;p17"/>
          <p:cNvSpPr txBox="1"/>
          <p:nvPr>
            <p:ph idx="13" type="subTitle"/>
          </p:nvPr>
        </p:nvSpPr>
        <p:spPr>
          <a:xfrm>
            <a:off x="3553950" y="3857425"/>
            <a:ext cx="20361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112" name="Google Shape;112;p17"/>
          <p:cNvSpPr txBox="1"/>
          <p:nvPr>
            <p:ph idx="14" type="title"/>
          </p:nvPr>
        </p:nvSpPr>
        <p:spPr>
          <a:xfrm>
            <a:off x="6217900" y="3370475"/>
            <a:ext cx="20361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000"/>
              <a:buNone/>
              <a:defRPr sz="2000">
                <a:solidFill>
                  <a:schemeClr val="dk1"/>
                </a:solidFill>
              </a:defRPr>
            </a:lvl1pPr>
            <a:lvl2pPr lvl="1" rtl="0" algn="ctr">
              <a:spcBef>
                <a:spcPts val="0"/>
              </a:spcBef>
              <a:spcAft>
                <a:spcPts val="0"/>
              </a:spcAft>
              <a:buClr>
                <a:schemeClr val="dk1"/>
              </a:buClr>
              <a:buSzPts val="4200"/>
              <a:buNone/>
              <a:defRPr sz="4200">
                <a:solidFill>
                  <a:schemeClr val="dk1"/>
                </a:solidFill>
              </a:defRPr>
            </a:lvl2pPr>
            <a:lvl3pPr lvl="2" rtl="0" algn="ctr">
              <a:spcBef>
                <a:spcPts val="0"/>
              </a:spcBef>
              <a:spcAft>
                <a:spcPts val="0"/>
              </a:spcAft>
              <a:buClr>
                <a:schemeClr val="dk1"/>
              </a:buClr>
              <a:buSzPts val="4200"/>
              <a:buNone/>
              <a:defRPr sz="4200">
                <a:solidFill>
                  <a:schemeClr val="dk1"/>
                </a:solidFill>
              </a:defRPr>
            </a:lvl3pPr>
            <a:lvl4pPr lvl="3" rtl="0" algn="ctr">
              <a:spcBef>
                <a:spcPts val="0"/>
              </a:spcBef>
              <a:spcAft>
                <a:spcPts val="0"/>
              </a:spcAft>
              <a:buClr>
                <a:schemeClr val="dk1"/>
              </a:buClr>
              <a:buSzPts val="4200"/>
              <a:buNone/>
              <a:defRPr sz="4200">
                <a:solidFill>
                  <a:schemeClr val="dk1"/>
                </a:solidFill>
              </a:defRPr>
            </a:lvl4pPr>
            <a:lvl5pPr lvl="4" rtl="0" algn="ctr">
              <a:spcBef>
                <a:spcPts val="0"/>
              </a:spcBef>
              <a:spcAft>
                <a:spcPts val="0"/>
              </a:spcAft>
              <a:buClr>
                <a:schemeClr val="dk1"/>
              </a:buClr>
              <a:buSzPts val="4200"/>
              <a:buNone/>
              <a:defRPr sz="4200">
                <a:solidFill>
                  <a:schemeClr val="dk1"/>
                </a:solidFill>
              </a:defRPr>
            </a:lvl5pPr>
            <a:lvl6pPr lvl="5" rtl="0" algn="ctr">
              <a:spcBef>
                <a:spcPts val="0"/>
              </a:spcBef>
              <a:spcAft>
                <a:spcPts val="0"/>
              </a:spcAft>
              <a:buClr>
                <a:schemeClr val="dk1"/>
              </a:buClr>
              <a:buSzPts val="4200"/>
              <a:buNone/>
              <a:defRPr sz="4200">
                <a:solidFill>
                  <a:schemeClr val="dk1"/>
                </a:solidFill>
              </a:defRPr>
            </a:lvl6pPr>
            <a:lvl7pPr lvl="6" rtl="0" algn="ctr">
              <a:spcBef>
                <a:spcPts val="0"/>
              </a:spcBef>
              <a:spcAft>
                <a:spcPts val="0"/>
              </a:spcAft>
              <a:buClr>
                <a:schemeClr val="dk1"/>
              </a:buClr>
              <a:buSzPts val="4200"/>
              <a:buNone/>
              <a:defRPr sz="4200">
                <a:solidFill>
                  <a:schemeClr val="dk1"/>
                </a:solidFill>
              </a:defRPr>
            </a:lvl7pPr>
            <a:lvl8pPr lvl="7" rtl="0" algn="ctr">
              <a:spcBef>
                <a:spcPts val="0"/>
              </a:spcBef>
              <a:spcAft>
                <a:spcPts val="0"/>
              </a:spcAft>
              <a:buClr>
                <a:schemeClr val="dk1"/>
              </a:buClr>
              <a:buSzPts val="4200"/>
              <a:buNone/>
              <a:defRPr sz="4200">
                <a:solidFill>
                  <a:schemeClr val="dk1"/>
                </a:solidFill>
              </a:defRPr>
            </a:lvl8pPr>
            <a:lvl9pPr lvl="8" rtl="0" algn="ctr">
              <a:spcBef>
                <a:spcPts val="0"/>
              </a:spcBef>
              <a:spcAft>
                <a:spcPts val="0"/>
              </a:spcAft>
              <a:buClr>
                <a:schemeClr val="dk1"/>
              </a:buClr>
              <a:buSzPts val="4200"/>
              <a:buNone/>
              <a:defRPr sz="4200">
                <a:solidFill>
                  <a:schemeClr val="dk1"/>
                </a:solidFill>
              </a:defRPr>
            </a:lvl9pPr>
          </a:lstStyle>
          <a:p/>
        </p:txBody>
      </p:sp>
      <p:sp>
        <p:nvSpPr>
          <p:cNvPr id="113" name="Google Shape;113;p17"/>
          <p:cNvSpPr txBox="1"/>
          <p:nvPr>
            <p:ph idx="15" type="subTitle"/>
          </p:nvPr>
        </p:nvSpPr>
        <p:spPr>
          <a:xfrm>
            <a:off x="6217900" y="3857425"/>
            <a:ext cx="2036100" cy="62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1600">
                <a:solidFill>
                  <a:schemeClr val="dk1"/>
                </a:solidFill>
              </a:defRPr>
            </a:lvl1pPr>
            <a:lvl2pPr lvl="1" rtl="0" algn="ctr">
              <a:lnSpc>
                <a:spcPct val="100000"/>
              </a:lnSpc>
              <a:spcBef>
                <a:spcPts val="0"/>
              </a:spcBef>
              <a:spcAft>
                <a:spcPts val="0"/>
              </a:spcAft>
              <a:buClr>
                <a:schemeClr val="dk1"/>
              </a:buClr>
              <a:buSzPts val="1600"/>
              <a:buNone/>
              <a:defRPr sz="1600">
                <a:solidFill>
                  <a:schemeClr val="dk1"/>
                </a:solidFill>
              </a:defRPr>
            </a:lvl2pPr>
            <a:lvl3pPr lvl="2" rtl="0" algn="ctr">
              <a:lnSpc>
                <a:spcPct val="100000"/>
              </a:lnSpc>
              <a:spcBef>
                <a:spcPts val="0"/>
              </a:spcBef>
              <a:spcAft>
                <a:spcPts val="0"/>
              </a:spcAft>
              <a:buClr>
                <a:schemeClr val="dk1"/>
              </a:buClr>
              <a:buSzPts val="1600"/>
              <a:buNone/>
              <a:defRPr sz="1600">
                <a:solidFill>
                  <a:schemeClr val="dk1"/>
                </a:solidFill>
              </a:defRPr>
            </a:lvl3pPr>
            <a:lvl4pPr lvl="3" rtl="0" algn="ctr">
              <a:lnSpc>
                <a:spcPct val="100000"/>
              </a:lnSpc>
              <a:spcBef>
                <a:spcPts val="0"/>
              </a:spcBef>
              <a:spcAft>
                <a:spcPts val="0"/>
              </a:spcAft>
              <a:buClr>
                <a:schemeClr val="dk1"/>
              </a:buClr>
              <a:buSzPts val="1600"/>
              <a:buNone/>
              <a:defRPr sz="1600">
                <a:solidFill>
                  <a:schemeClr val="dk1"/>
                </a:solidFill>
              </a:defRPr>
            </a:lvl4pPr>
            <a:lvl5pPr lvl="4" rtl="0" algn="ctr">
              <a:lnSpc>
                <a:spcPct val="100000"/>
              </a:lnSpc>
              <a:spcBef>
                <a:spcPts val="0"/>
              </a:spcBef>
              <a:spcAft>
                <a:spcPts val="0"/>
              </a:spcAft>
              <a:buClr>
                <a:schemeClr val="dk1"/>
              </a:buClr>
              <a:buSzPts val="1600"/>
              <a:buNone/>
              <a:defRPr sz="1600">
                <a:solidFill>
                  <a:schemeClr val="dk1"/>
                </a:solidFill>
              </a:defRPr>
            </a:lvl5pPr>
            <a:lvl6pPr lvl="5" rtl="0" algn="ctr">
              <a:lnSpc>
                <a:spcPct val="100000"/>
              </a:lnSpc>
              <a:spcBef>
                <a:spcPts val="0"/>
              </a:spcBef>
              <a:spcAft>
                <a:spcPts val="0"/>
              </a:spcAft>
              <a:buClr>
                <a:schemeClr val="dk1"/>
              </a:buClr>
              <a:buSzPts val="1600"/>
              <a:buNone/>
              <a:defRPr sz="1600">
                <a:solidFill>
                  <a:schemeClr val="dk1"/>
                </a:solidFill>
              </a:defRPr>
            </a:lvl6pPr>
            <a:lvl7pPr lvl="6" rtl="0" algn="ctr">
              <a:lnSpc>
                <a:spcPct val="100000"/>
              </a:lnSpc>
              <a:spcBef>
                <a:spcPts val="0"/>
              </a:spcBef>
              <a:spcAft>
                <a:spcPts val="0"/>
              </a:spcAft>
              <a:buClr>
                <a:schemeClr val="dk1"/>
              </a:buClr>
              <a:buSzPts val="1600"/>
              <a:buNone/>
              <a:defRPr sz="1600">
                <a:solidFill>
                  <a:schemeClr val="dk1"/>
                </a:solidFill>
              </a:defRPr>
            </a:lvl7pPr>
            <a:lvl8pPr lvl="7" rtl="0" algn="ctr">
              <a:lnSpc>
                <a:spcPct val="100000"/>
              </a:lnSpc>
              <a:spcBef>
                <a:spcPts val="0"/>
              </a:spcBef>
              <a:spcAft>
                <a:spcPts val="0"/>
              </a:spcAft>
              <a:buClr>
                <a:schemeClr val="dk1"/>
              </a:buClr>
              <a:buSzPts val="1600"/>
              <a:buNone/>
              <a:defRPr sz="1600">
                <a:solidFill>
                  <a:schemeClr val="dk1"/>
                </a:solidFill>
              </a:defRPr>
            </a:lvl8pPr>
            <a:lvl9pPr lvl="8" rtl="0" algn="ctr">
              <a:lnSpc>
                <a:spcPct val="100000"/>
              </a:lnSpc>
              <a:spcBef>
                <a:spcPts val="0"/>
              </a:spcBef>
              <a:spcAft>
                <a:spcPts val="0"/>
              </a:spcAft>
              <a:buClr>
                <a:schemeClr val="dk1"/>
              </a:buClr>
              <a:buSzPts val="1600"/>
              <a:buNone/>
              <a:defRPr sz="1600">
                <a:solidFill>
                  <a:schemeClr val="dk1"/>
                </a:solidFill>
              </a:defRPr>
            </a:lvl9pPr>
          </a:lstStyle>
          <a:p/>
        </p:txBody>
      </p:sp>
      <p:sp>
        <p:nvSpPr>
          <p:cNvPr id="114" name="Google Shape;114;p17"/>
          <p:cNvSpPr/>
          <p:nvPr/>
        </p:nvSpPr>
        <p:spPr>
          <a:xfrm>
            <a:off x="785820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
  <p:cSld name="CAPTION_ONLY_1_2">
    <p:bg>
      <p:bgPr>
        <a:solidFill>
          <a:schemeClr val="dk1"/>
        </a:solidFill>
      </p:bgPr>
    </p:bg>
    <p:spTree>
      <p:nvGrpSpPr>
        <p:cNvPr id="115" name="Shape 115"/>
        <p:cNvGrpSpPr/>
        <p:nvPr/>
      </p:nvGrpSpPr>
      <p:grpSpPr>
        <a:xfrm>
          <a:off x="0" y="0"/>
          <a:ext cx="0" cy="0"/>
          <a:chOff x="0" y="0"/>
          <a:chExt cx="0" cy="0"/>
        </a:xfrm>
      </p:grpSpPr>
      <p:sp>
        <p:nvSpPr>
          <p:cNvPr id="116" name="Google Shape;116;p18"/>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7" name="Google Shape;117;p18"/>
          <p:cNvSpPr txBox="1"/>
          <p:nvPr>
            <p:ph idx="2" type="title"/>
          </p:nvPr>
        </p:nvSpPr>
        <p:spPr>
          <a:xfrm>
            <a:off x="5193991" y="3266475"/>
            <a:ext cx="23709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8" name="Google Shape;118;p18"/>
          <p:cNvSpPr txBox="1"/>
          <p:nvPr>
            <p:ph idx="1" type="subTitle"/>
          </p:nvPr>
        </p:nvSpPr>
        <p:spPr>
          <a:xfrm>
            <a:off x="5193991" y="3829625"/>
            <a:ext cx="2370900" cy="643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9" name="Google Shape;119;p18"/>
          <p:cNvSpPr txBox="1"/>
          <p:nvPr>
            <p:ph idx="3" type="title"/>
          </p:nvPr>
        </p:nvSpPr>
        <p:spPr>
          <a:xfrm>
            <a:off x="1579112" y="3266475"/>
            <a:ext cx="2370900" cy="520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20" name="Google Shape;120;p18"/>
          <p:cNvSpPr txBox="1"/>
          <p:nvPr>
            <p:ph idx="4" type="subTitle"/>
          </p:nvPr>
        </p:nvSpPr>
        <p:spPr>
          <a:xfrm>
            <a:off x="1579114" y="3829625"/>
            <a:ext cx="2370900" cy="643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
  <p:cSld name="CAPTION_ONLY_1_3">
    <p:bg>
      <p:bgPr>
        <a:solidFill>
          <a:schemeClr val="dk2"/>
        </a:solidFill>
      </p:bgPr>
    </p:bg>
    <p:spTree>
      <p:nvGrpSpPr>
        <p:cNvPr id="121" name="Shape 121"/>
        <p:cNvGrpSpPr/>
        <p:nvPr/>
      </p:nvGrpSpPr>
      <p:grpSpPr>
        <a:xfrm>
          <a:off x="0" y="0"/>
          <a:ext cx="0" cy="0"/>
          <a:chOff x="0" y="0"/>
          <a:chExt cx="0" cy="0"/>
        </a:xfrm>
      </p:grpSpPr>
      <p:sp>
        <p:nvSpPr>
          <p:cNvPr id="122" name="Google Shape;122;p19"/>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a:solidFill>
                  <a:schemeClr val="dk1"/>
                </a:solidFill>
              </a:defRPr>
            </a:lvl1pPr>
            <a:lvl2pPr lvl="1" rtl="0" algn="ctr">
              <a:spcBef>
                <a:spcPts val="0"/>
              </a:spcBef>
              <a:spcAft>
                <a:spcPts val="0"/>
              </a:spcAft>
              <a:buClr>
                <a:schemeClr val="dk1"/>
              </a:buClr>
              <a:buSzPts val="2800"/>
              <a:buNone/>
              <a:defRPr>
                <a:solidFill>
                  <a:schemeClr val="dk1"/>
                </a:solidFill>
              </a:defRPr>
            </a:lvl2pPr>
            <a:lvl3pPr lvl="2" rtl="0" algn="ctr">
              <a:spcBef>
                <a:spcPts val="0"/>
              </a:spcBef>
              <a:spcAft>
                <a:spcPts val="0"/>
              </a:spcAft>
              <a:buClr>
                <a:schemeClr val="dk1"/>
              </a:buClr>
              <a:buSzPts val="2800"/>
              <a:buNone/>
              <a:defRPr>
                <a:solidFill>
                  <a:schemeClr val="dk1"/>
                </a:solidFill>
              </a:defRPr>
            </a:lvl3pPr>
            <a:lvl4pPr lvl="3" rtl="0" algn="ctr">
              <a:spcBef>
                <a:spcPts val="0"/>
              </a:spcBef>
              <a:spcAft>
                <a:spcPts val="0"/>
              </a:spcAft>
              <a:buClr>
                <a:schemeClr val="dk1"/>
              </a:buClr>
              <a:buSzPts val="2800"/>
              <a:buNone/>
              <a:defRPr>
                <a:solidFill>
                  <a:schemeClr val="dk1"/>
                </a:solidFill>
              </a:defRPr>
            </a:lvl4pPr>
            <a:lvl5pPr lvl="4" rtl="0" algn="ctr">
              <a:spcBef>
                <a:spcPts val="0"/>
              </a:spcBef>
              <a:spcAft>
                <a:spcPts val="0"/>
              </a:spcAft>
              <a:buClr>
                <a:schemeClr val="dk1"/>
              </a:buClr>
              <a:buSzPts val="2800"/>
              <a:buNone/>
              <a:defRPr>
                <a:solidFill>
                  <a:schemeClr val="dk1"/>
                </a:solidFill>
              </a:defRPr>
            </a:lvl5pPr>
            <a:lvl6pPr lvl="5" rtl="0" algn="ctr">
              <a:spcBef>
                <a:spcPts val="0"/>
              </a:spcBef>
              <a:spcAft>
                <a:spcPts val="0"/>
              </a:spcAft>
              <a:buClr>
                <a:schemeClr val="dk1"/>
              </a:buClr>
              <a:buSzPts val="2800"/>
              <a:buNone/>
              <a:defRPr>
                <a:solidFill>
                  <a:schemeClr val="dk1"/>
                </a:solidFill>
              </a:defRPr>
            </a:lvl6pPr>
            <a:lvl7pPr lvl="6" rtl="0" algn="ctr">
              <a:spcBef>
                <a:spcPts val="0"/>
              </a:spcBef>
              <a:spcAft>
                <a:spcPts val="0"/>
              </a:spcAft>
              <a:buClr>
                <a:schemeClr val="dk1"/>
              </a:buClr>
              <a:buSzPts val="2800"/>
              <a:buNone/>
              <a:defRPr>
                <a:solidFill>
                  <a:schemeClr val="dk1"/>
                </a:solidFill>
              </a:defRPr>
            </a:lvl7pPr>
            <a:lvl8pPr lvl="7" rtl="0" algn="ctr">
              <a:spcBef>
                <a:spcPts val="0"/>
              </a:spcBef>
              <a:spcAft>
                <a:spcPts val="0"/>
              </a:spcAft>
              <a:buClr>
                <a:schemeClr val="dk1"/>
              </a:buClr>
              <a:buSzPts val="2800"/>
              <a:buNone/>
              <a:defRPr>
                <a:solidFill>
                  <a:schemeClr val="dk1"/>
                </a:solidFill>
              </a:defRPr>
            </a:lvl8pPr>
            <a:lvl9pPr lvl="8" rtl="0" algn="ctr">
              <a:spcBef>
                <a:spcPts val="0"/>
              </a:spcBef>
              <a:spcAft>
                <a:spcPts val="0"/>
              </a:spcAft>
              <a:buClr>
                <a:schemeClr val="dk1"/>
              </a:buClr>
              <a:buSzPts val="2800"/>
              <a:buNone/>
              <a:defRPr>
                <a:solidFill>
                  <a:schemeClr val="dk1"/>
                </a:solidFill>
              </a:defRPr>
            </a:lvl9pPr>
          </a:lstStyle>
          <a:p/>
        </p:txBody>
      </p:sp>
      <p:sp>
        <p:nvSpPr>
          <p:cNvPr id="123" name="Google Shape;123;p19"/>
          <p:cNvSpPr txBox="1"/>
          <p:nvPr>
            <p:ph idx="2" type="title"/>
          </p:nvPr>
        </p:nvSpPr>
        <p:spPr>
          <a:xfrm>
            <a:off x="738426" y="1802125"/>
            <a:ext cx="2253600" cy="520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2000"/>
              <a:buNone/>
              <a:defRPr sz="2000">
                <a:solidFill>
                  <a:schemeClr val="dk1"/>
                </a:solidFill>
              </a:defRPr>
            </a:lvl1pPr>
            <a:lvl2pPr lvl="1" rtl="0" algn="r">
              <a:spcBef>
                <a:spcPts val="0"/>
              </a:spcBef>
              <a:spcAft>
                <a:spcPts val="0"/>
              </a:spcAft>
              <a:buClr>
                <a:schemeClr val="dk1"/>
              </a:buClr>
              <a:buSzPts val="4200"/>
              <a:buNone/>
              <a:defRPr sz="4200">
                <a:solidFill>
                  <a:schemeClr val="dk1"/>
                </a:solidFill>
              </a:defRPr>
            </a:lvl2pPr>
            <a:lvl3pPr lvl="2" rtl="0" algn="r">
              <a:spcBef>
                <a:spcPts val="0"/>
              </a:spcBef>
              <a:spcAft>
                <a:spcPts val="0"/>
              </a:spcAft>
              <a:buClr>
                <a:schemeClr val="dk1"/>
              </a:buClr>
              <a:buSzPts val="4200"/>
              <a:buNone/>
              <a:defRPr sz="4200">
                <a:solidFill>
                  <a:schemeClr val="dk1"/>
                </a:solidFill>
              </a:defRPr>
            </a:lvl3pPr>
            <a:lvl4pPr lvl="3" rtl="0" algn="r">
              <a:spcBef>
                <a:spcPts val="0"/>
              </a:spcBef>
              <a:spcAft>
                <a:spcPts val="0"/>
              </a:spcAft>
              <a:buClr>
                <a:schemeClr val="dk1"/>
              </a:buClr>
              <a:buSzPts val="4200"/>
              <a:buNone/>
              <a:defRPr sz="4200">
                <a:solidFill>
                  <a:schemeClr val="dk1"/>
                </a:solidFill>
              </a:defRPr>
            </a:lvl4pPr>
            <a:lvl5pPr lvl="4" rtl="0" algn="r">
              <a:spcBef>
                <a:spcPts val="0"/>
              </a:spcBef>
              <a:spcAft>
                <a:spcPts val="0"/>
              </a:spcAft>
              <a:buClr>
                <a:schemeClr val="dk1"/>
              </a:buClr>
              <a:buSzPts val="4200"/>
              <a:buNone/>
              <a:defRPr sz="4200">
                <a:solidFill>
                  <a:schemeClr val="dk1"/>
                </a:solidFill>
              </a:defRPr>
            </a:lvl5pPr>
            <a:lvl6pPr lvl="5" rtl="0" algn="r">
              <a:spcBef>
                <a:spcPts val="0"/>
              </a:spcBef>
              <a:spcAft>
                <a:spcPts val="0"/>
              </a:spcAft>
              <a:buClr>
                <a:schemeClr val="dk1"/>
              </a:buClr>
              <a:buSzPts val="4200"/>
              <a:buNone/>
              <a:defRPr sz="4200">
                <a:solidFill>
                  <a:schemeClr val="dk1"/>
                </a:solidFill>
              </a:defRPr>
            </a:lvl6pPr>
            <a:lvl7pPr lvl="6" rtl="0" algn="r">
              <a:spcBef>
                <a:spcPts val="0"/>
              </a:spcBef>
              <a:spcAft>
                <a:spcPts val="0"/>
              </a:spcAft>
              <a:buClr>
                <a:schemeClr val="dk1"/>
              </a:buClr>
              <a:buSzPts val="4200"/>
              <a:buNone/>
              <a:defRPr sz="4200">
                <a:solidFill>
                  <a:schemeClr val="dk1"/>
                </a:solidFill>
              </a:defRPr>
            </a:lvl7pPr>
            <a:lvl8pPr lvl="7" rtl="0" algn="r">
              <a:spcBef>
                <a:spcPts val="0"/>
              </a:spcBef>
              <a:spcAft>
                <a:spcPts val="0"/>
              </a:spcAft>
              <a:buClr>
                <a:schemeClr val="dk1"/>
              </a:buClr>
              <a:buSzPts val="4200"/>
              <a:buNone/>
              <a:defRPr sz="4200">
                <a:solidFill>
                  <a:schemeClr val="dk1"/>
                </a:solidFill>
              </a:defRPr>
            </a:lvl8pPr>
            <a:lvl9pPr lvl="8" rtl="0" algn="r">
              <a:spcBef>
                <a:spcPts val="0"/>
              </a:spcBef>
              <a:spcAft>
                <a:spcPts val="0"/>
              </a:spcAft>
              <a:buClr>
                <a:schemeClr val="dk1"/>
              </a:buClr>
              <a:buSzPts val="4200"/>
              <a:buNone/>
              <a:defRPr sz="4200">
                <a:solidFill>
                  <a:schemeClr val="dk1"/>
                </a:solidFill>
              </a:defRPr>
            </a:lvl9pPr>
          </a:lstStyle>
          <a:p/>
        </p:txBody>
      </p:sp>
      <p:sp>
        <p:nvSpPr>
          <p:cNvPr id="124" name="Google Shape;124;p19"/>
          <p:cNvSpPr txBox="1"/>
          <p:nvPr>
            <p:ph idx="1" type="subTitle"/>
          </p:nvPr>
        </p:nvSpPr>
        <p:spPr>
          <a:xfrm>
            <a:off x="738426" y="2289075"/>
            <a:ext cx="2253600" cy="684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600"/>
              <a:buNone/>
              <a:defRPr sz="1600">
                <a:solidFill>
                  <a:schemeClr val="dk1"/>
                </a:solidFill>
              </a:defRPr>
            </a:lvl1pPr>
            <a:lvl2pPr lvl="1" rtl="0" algn="r">
              <a:lnSpc>
                <a:spcPct val="100000"/>
              </a:lnSpc>
              <a:spcBef>
                <a:spcPts val="0"/>
              </a:spcBef>
              <a:spcAft>
                <a:spcPts val="0"/>
              </a:spcAft>
              <a:buClr>
                <a:schemeClr val="dk1"/>
              </a:buClr>
              <a:buSzPts val="1600"/>
              <a:buNone/>
              <a:defRPr sz="1600">
                <a:solidFill>
                  <a:schemeClr val="dk1"/>
                </a:solidFill>
              </a:defRPr>
            </a:lvl2pPr>
            <a:lvl3pPr lvl="2" rtl="0" algn="r">
              <a:lnSpc>
                <a:spcPct val="100000"/>
              </a:lnSpc>
              <a:spcBef>
                <a:spcPts val="0"/>
              </a:spcBef>
              <a:spcAft>
                <a:spcPts val="0"/>
              </a:spcAft>
              <a:buClr>
                <a:schemeClr val="dk1"/>
              </a:buClr>
              <a:buSzPts val="1600"/>
              <a:buNone/>
              <a:defRPr sz="1600">
                <a:solidFill>
                  <a:schemeClr val="dk1"/>
                </a:solidFill>
              </a:defRPr>
            </a:lvl3pPr>
            <a:lvl4pPr lvl="3" rtl="0" algn="r">
              <a:lnSpc>
                <a:spcPct val="100000"/>
              </a:lnSpc>
              <a:spcBef>
                <a:spcPts val="0"/>
              </a:spcBef>
              <a:spcAft>
                <a:spcPts val="0"/>
              </a:spcAft>
              <a:buClr>
                <a:schemeClr val="dk1"/>
              </a:buClr>
              <a:buSzPts val="1600"/>
              <a:buNone/>
              <a:defRPr sz="1600">
                <a:solidFill>
                  <a:schemeClr val="dk1"/>
                </a:solidFill>
              </a:defRPr>
            </a:lvl4pPr>
            <a:lvl5pPr lvl="4" rtl="0" algn="r">
              <a:lnSpc>
                <a:spcPct val="100000"/>
              </a:lnSpc>
              <a:spcBef>
                <a:spcPts val="0"/>
              </a:spcBef>
              <a:spcAft>
                <a:spcPts val="0"/>
              </a:spcAft>
              <a:buClr>
                <a:schemeClr val="dk1"/>
              </a:buClr>
              <a:buSzPts val="1600"/>
              <a:buNone/>
              <a:defRPr sz="1600">
                <a:solidFill>
                  <a:schemeClr val="dk1"/>
                </a:solidFill>
              </a:defRPr>
            </a:lvl5pPr>
            <a:lvl6pPr lvl="5" rtl="0" algn="r">
              <a:lnSpc>
                <a:spcPct val="100000"/>
              </a:lnSpc>
              <a:spcBef>
                <a:spcPts val="0"/>
              </a:spcBef>
              <a:spcAft>
                <a:spcPts val="0"/>
              </a:spcAft>
              <a:buClr>
                <a:schemeClr val="dk1"/>
              </a:buClr>
              <a:buSzPts val="1600"/>
              <a:buNone/>
              <a:defRPr sz="1600">
                <a:solidFill>
                  <a:schemeClr val="dk1"/>
                </a:solidFill>
              </a:defRPr>
            </a:lvl6pPr>
            <a:lvl7pPr lvl="6" rtl="0" algn="r">
              <a:lnSpc>
                <a:spcPct val="100000"/>
              </a:lnSpc>
              <a:spcBef>
                <a:spcPts val="0"/>
              </a:spcBef>
              <a:spcAft>
                <a:spcPts val="0"/>
              </a:spcAft>
              <a:buClr>
                <a:schemeClr val="dk1"/>
              </a:buClr>
              <a:buSzPts val="1600"/>
              <a:buNone/>
              <a:defRPr sz="1600">
                <a:solidFill>
                  <a:schemeClr val="dk1"/>
                </a:solidFill>
              </a:defRPr>
            </a:lvl7pPr>
            <a:lvl8pPr lvl="7" rtl="0" algn="r">
              <a:lnSpc>
                <a:spcPct val="100000"/>
              </a:lnSpc>
              <a:spcBef>
                <a:spcPts val="0"/>
              </a:spcBef>
              <a:spcAft>
                <a:spcPts val="0"/>
              </a:spcAft>
              <a:buClr>
                <a:schemeClr val="dk1"/>
              </a:buClr>
              <a:buSzPts val="1600"/>
              <a:buNone/>
              <a:defRPr sz="1600">
                <a:solidFill>
                  <a:schemeClr val="dk1"/>
                </a:solidFill>
              </a:defRPr>
            </a:lvl8pPr>
            <a:lvl9pPr lvl="8" rtl="0" algn="r">
              <a:lnSpc>
                <a:spcPct val="100000"/>
              </a:lnSpc>
              <a:spcBef>
                <a:spcPts val="0"/>
              </a:spcBef>
              <a:spcAft>
                <a:spcPts val="0"/>
              </a:spcAft>
              <a:buClr>
                <a:schemeClr val="dk1"/>
              </a:buClr>
              <a:buSzPts val="1600"/>
              <a:buNone/>
              <a:defRPr sz="1600">
                <a:solidFill>
                  <a:schemeClr val="dk1"/>
                </a:solidFill>
              </a:defRPr>
            </a:lvl9pPr>
          </a:lstStyle>
          <a:p/>
        </p:txBody>
      </p:sp>
      <p:sp>
        <p:nvSpPr>
          <p:cNvPr id="125" name="Google Shape;125;p19"/>
          <p:cNvSpPr txBox="1"/>
          <p:nvPr>
            <p:ph idx="3" type="title"/>
          </p:nvPr>
        </p:nvSpPr>
        <p:spPr>
          <a:xfrm>
            <a:off x="6151974" y="1802125"/>
            <a:ext cx="2253600" cy="520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sz="2000">
                <a:solidFill>
                  <a:schemeClr val="dk1"/>
                </a:solidFill>
              </a:defRPr>
            </a:lvl1pPr>
            <a:lvl2pPr lvl="1" rtl="0">
              <a:spcBef>
                <a:spcPts val="0"/>
              </a:spcBef>
              <a:spcAft>
                <a:spcPts val="0"/>
              </a:spcAft>
              <a:buClr>
                <a:schemeClr val="dk1"/>
              </a:buClr>
              <a:buSzPts val="4200"/>
              <a:buNone/>
              <a:defRPr sz="4200">
                <a:solidFill>
                  <a:schemeClr val="dk1"/>
                </a:solidFill>
              </a:defRPr>
            </a:lvl2pPr>
            <a:lvl3pPr lvl="2" rtl="0">
              <a:spcBef>
                <a:spcPts val="0"/>
              </a:spcBef>
              <a:spcAft>
                <a:spcPts val="0"/>
              </a:spcAft>
              <a:buClr>
                <a:schemeClr val="dk1"/>
              </a:buClr>
              <a:buSzPts val="4200"/>
              <a:buNone/>
              <a:defRPr sz="4200">
                <a:solidFill>
                  <a:schemeClr val="dk1"/>
                </a:solidFill>
              </a:defRPr>
            </a:lvl3pPr>
            <a:lvl4pPr lvl="3" rtl="0">
              <a:spcBef>
                <a:spcPts val="0"/>
              </a:spcBef>
              <a:spcAft>
                <a:spcPts val="0"/>
              </a:spcAft>
              <a:buClr>
                <a:schemeClr val="dk1"/>
              </a:buClr>
              <a:buSzPts val="4200"/>
              <a:buNone/>
              <a:defRPr sz="4200">
                <a:solidFill>
                  <a:schemeClr val="dk1"/>
                </a:solidFill>
              </a:defRPr>
            </a:lvl4pPr>
            <a:lvl5pPr lvl="4" rtl="0">
              <a:spcBef>
                <a:spcPts val="0"/>
              </a:spcBef>
              <a:spcAft>
                <a:spcPts val="0"/>
              </a:spcAft>
              <a:buClr>
                <a:schemeClr val="dk1"/>
              </a:buClr>
              <a:buSzPts val="4200"/>
              <a:buNone/>
              <a:defRPr sz="4200">
                <a:solidFill>
                  <a:schemeClr val="dk1"/>
                </a:solidFill>
              </a:defRPr>
            </a:lvl5pPr>
            <a:lvl6pPr lvl="5" rtl="0">
              <a:spcBef>
                <a:spcPts val="0"/>
              </a:spcBef>
              <a:spcAft>
                <a:spcPts val="0"/>
              </a:spcAft>
              <a:buClr>
                <a:schemeClr val="dk1"/>
              </a:buClr>
              <a:buSzPts val="4200"/>
              <a:buNone/>
              <a:defRPr sz="4200">
                <a:solidFill>
                  <a:schemeClr val="dk1"/>
                </a:solidFill>
              </a:defRPr>
            </a:lvl6pPr>
            <a:lvl7pPr lvl="6" rtl="0">
              <a:spcBef>
                <a:spcPts val="0"/>
              </a:spcBef>
              <a:spcAft>
                <a:spcPts val="0"/>
              </a:spcAft>
              <a:buClr>
                <a:schemeClr val="dk1"/>
              </a:buClr>
              <a:buSzPts val="4200"/>
              <a:buNone/>
              <a:defRPr sz="4200">
                <a:solidFill>
                  <a:schemeClr val="dk1"/>
                </a:solidFill>
              </a:defRPr>
            </a:lvl7pPr>
            <a:lvl8pPr lvl="7" rtl="0">
              <a:spcBef>
                <a:spcPts val="0"/>
              </a:spcBef>
              <a:spcAft>
                <a:spcPts val="0"/>
              </a:spcAft>
              <a:buClr>
                <a:schemeClr val="dk1"/>
              </a:buClr>
              <a:buSzPts val="4200"/>
              <a:buNone/>
              <a:defRPr sz="4200">
                <a:solidFill>
                  <a:schemeClr val="dk1"/>
                </a:solidFill>
              </a:defRPr>
            </a:lvl8pPr>
            <a:lvl9pPr lvl="8" rtl="0">
              <a:spcBef>
                <a:spcPts val="0"/>
              </a:spcBef>
              <a:spcAft>
                <a:spcPts val="0"/>
              </a:spcAft>
              <a:buClr>
                <a:schemeClr val="dk1"/>
              </a:buClr>
              <a:buSzPts val="4200"/>
              <a:buNone/>
              <a:defRPr sz="4200">
                <a:solidFill>
                  <a:schemeClr val="dk1"/>
                </a:solidFill>
              </a:defRPr>
            </a:lvl9pPr>
          </a:lstStyle>
          <a:p/>
        </p:txBody>
      </p:sp>
      <p:sp>
        <p:nvSpPr>
          <p:cNvPr id="126" name="Google Shape;126;p19"/>
          <p:cNvSpPr txBox="1"/>
          <p:nvPr>
            <p:ph idx="4" type="subTitle"/>
          </p:nvPr>
        </p:nvSpPr>
        <p:spPr>
          <a:xfrm>
            <a:off x="6151974" y="2289075"/>
            <a:ext cx="2253600" cy="68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p:txBody>
      </p:sp>
      <p:sp>
        <p:nvSpPr>
          <p:cNvPr id="127" name="Google Shape;127;p19"/>
          <p:cNvSpPr txBox="1"/>
          <p:nvPr>
            <p:ph idx="5" type="title"/>
          </p:nvPr>
        </p:nvSpPr>
        <p:spPr>
          <a:xfrm>
            <a:off x="738426" y="3080781"/>
            <a:ext cx="2253600" cy="520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2000"/>
              <a:buNone/>
              <a:defRPr sz="2000">
                <a:solidFill>
                  <a:schemeClr val="dk1"/>
                </a:solidFill>
              </a:defRPr>
            </a:lvl1pPr>
            <a:lvl2pPr lvl="1" rtl="0" algn="r">
              <a:spcBef>
                <a:spcPts val="0"/>
              </a:spcBef>
              <a:spcAft>
                <a:spcPts val="0"/>
              </a:spcAft>
              <a:buClr>
                <a:schemeClr val="dk1"/>
              </a:buClr>
              <a:buSzPts val="4200"/>
              <a:buNone/>
              <a:defRPr sz="4200">
                <a:solidFill>
                  <a:schemeClr val="dk1"/>
                </a:solidFill>
              </a:defRPr>
            </a:lvl2pPr>
            <a:lvl3pPr lvl="2" rtl="0" algn="r">
              <a:spcBef>
                <a:spcPts val="0"/>
              </a:spcBef>
              <a:spcAft>
                <a:spcPts val="0"/>
              </a:spcAft>
              <a:buClr>
                <a:schemeClr val="dk1"/>
              </a:buClr>
              <a:buSzPts val="4200"/>
              <a:buNone/>
              <a:defRPr sz="4200">
                <a:solidFill>
                  <a:schemeClr val="dk1"/>
                </a:solidFill>
              </a:defRPr>
            </a:lvl3pPr>
            <a:lvl4pPr lvl="3" rtl="0" algn="r">
              <a:spcBef>
                <a:spcPts val="0"/>
              </a:spcBef>
              <a:spcAft>
                <a:spcPts val="0"/>
              </a:spcAft>
              <a:buClr>
                <a:schemeClr val="dk1"/>
              </a:buClr>
              <a:buSzPts val="4200"/>
              <a:buNone/>
              <a:defRPr sz="4200">
                <a:solidFill>
                  <a:schemeClr val="dk1"/>
                </a:solidFill>
              </a:defRPr>
            </a:lvl4pPr>
            <a:lvl5pPr lvl="4" rtl="0" algn="r">
              <a:spcBef>
                <a:spcPts val="0"/>
              </a:spcBef>
              <a:spcAft>
                <a:spcPts val="0"/>
              </a:spcAft>
              <a:buClr>
                <a:schemeClr val="dk1"/>
              </a:buClr>
              <a:buSzPts val="4200"/>
              <a:buNone/>
              <a:defRPr sz="4200">
                <a:solidFill>
                  <a:schemeClr val="dk1"/>
                </a:solidFill>
              </a:defRPr>
            </a:lvl5pPr>
            <a:lvl6pPr lvl="5" rtl="0" algn="r">
              <a:spcBef>
                <a:spcPts val="0"/>
              </a:spcBef>
              <a:spcAft>
                <a:spcPts val="0"/>
              </a:spcAft>
              <a:buClr>
                <a:schemeClr val="dk1"/>
              </a:buClr>
              <a:buSzPts val="4200"/>
              <a:buNone/>
              <a:defRPr sz="4200">
                <a:solidFill>
                  <a:schemeClr val="dk1"/>
                </a:solidFill>
              </a:defRPr>
            </a:lvl6pPr>
            <a:lvl7pPr lvl="6" rtl="0" algn="r">
              <a:spcBef>
                <a:spcPts val="0"/>
              </a:spcBef>
              <a:spcAft>
                <a:spcPts val="0"/>
              </a:spcAft>
              <a:buClr>
                <a:schemeClr val="dk1"/>
              </a:buClr>
              <a:buSzPts val="4200"/>
              <a:buNone/>
              <a:defRPr sz="4200">
                <a:solidFill>
                  <a:schemeClr val="dk1"/>
                </a:solidFill>
              </a:defRPr>
            </a:lvl7pPr>
            <a:lvl8pPr lvl="7" rtl="0" algn="r">
              <a:spcBef>
                <a:spcPts val="0"/>
              </a:spcBef>
              <a:spcAft>
                <a:spcPts val="0"/>
              </a:spcAft>
              <a:buClr>
                <a:schemeClr val="dk1"/>
              </a:buClr>
              <a:buSzPts val="4200"/>
              <a:buNone/>
              <a:defRPr sz="4200">
                <a:solidFill>
                  <a:schemeClr val="dk1"/>
                </a:solidFill>
              </a:defRPr>
            </a:lvl8pPr>
            <a:lvl9pPr lvl="8" rtl="0" algn="r">
              <a:spcBef>
                <a:spcPts val="0"/>
              </a:spcBef>
              <a:spcAft>
                <a:spcPts val="0"/>
              </a:spcAft>
              <a:buClr>
                <a:schemeClr val="dk1"/>
              </a:buClr>
              <a:buSzPts val="4200"/>
              <a:buNone/>
              <a:defRPr sz="4200">
                <a:solidFill>
                  <a:schemeClr val="dk1"/>
                </a:solidFill>
              </a:defRPr>
            </a:lvl9pPr>
          </a:lstStyle>
          <a:p/>
        </p:txBody>
      </p:sp>
      <p:sp>
        <p:nvSpPr>
          <p:cNvPr id="128" name="Google Shape;128;p19"/>
          <p:cNvSpPr txBox="1"/>
          <p:nvPr>
            <p:ph idx="6" type="subTitle"/>
          </p:nvPr>
        </p:nvSpPr>
        <p:spPr>
          <a:xfrm>
            <a:off x="738426" y="3567731"/>
            <a:ext cx="2253600" cy="684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600"/>
              <a:buNone/>
              <a:defRPr sz="1600">
                <a:solidFill>
                  <a:schemeClr val="dk1"/>
                </a:solidFill>
              </a:defRPr>
            </a:lvl1pPr>
            <a:lvl2pPr lvl="1" rtl="0" algn="r">
              <a:lnSpc>
                <a:spcPct val="100000"/>
              </a:lnSpc>
              <a:spcBef>
                <a:spcPts val="0"/>
              </a:spcBef>
              <a:spcAft>
                <a:spcPts val="0"/>
              </a:spcAft>
              <a:buClr>
                <a:schemeClr val="dk1"/>
              </a:buClr>
              <a:buSzPts val="1600"/>
              <a:buNone/>
              <a:defRPr sz="1600">
                <a:solidFill>
                  <a:schemeClr val="dk1"/>
                </a:solidFill>
              </a:defRPr>
            </a:lvl2pPr>
            <a:lvl3pPr lvl="2" rtl="0" algn="r">
              <a:lnSpc>
                <a:spcPct val="100000"/>
              </a:lnSpc>
              <a:spcBef>
                <a:spcPts val="0"/>
              </a:spcBef>
              <a:spcAft>
                <a:spcPts val="0"/>
              </a:spcAft>
              <a:buClr>
                <a:schemeClr val="dk1"/>
              </a:buClr>
              <a:buSzPts val="1600"/>
              <a:buNone/>
              <a:defRPr sz="1600">
                <a:solidFill>
                  <a:schemeClr val="dk1"/>
                </a:solidFill>
              </a:defRPr>
            </a:lvl3pPr>
            <a:lvl4pPr lvl="3" rtl="0" algn="r">
              <a:lnSpc>
                <a:spcPct val="100000"/>
              </a:lnSpc>
              <a:spcBef>
                <a:spcPts val="0"/>
              </a:spcBef>
              <a:spcAft>
                <a:spcPts val="0"/>
              </a:spcAft>
              <a:buClr>
                <a:schemeClr val="dk1"/>
              </a:buClr>
              <a:buSzPts val="1600"/>
              <a:buNone/>
              <a:defRPr sz="1600">
                <a:solidFill>
                  <a:schemeClr val="dk1"/>
                </a:solidFill>
              </a:defRPr>
            </a:lvl4pPr>
            <a:lvl5pPr lvl="4" rtl="0" algn="r">
              <a:lnSpc>
                <a:spcPct val="100000"/>
              </a:lnSpc>
              <a:spcBef>
                <a:spcPts val="0"/>
              </a:spcBef>
              <a:spcAft>
                <a:spcPts val="0"/>
              </a:spcAft>
              <a:buClr>
                <a:schemeClr val="dk1"/>
              </a:buClr>
              <a:buSzPts val="1600"/>
              <a:buNone/>
              <a:defRPr sz="1600">
                <a:solidFill>
                  <a:schemeClr val="dk1"/>
                </a:solidFill>
              </a:defRPr>
            </a:lvl5pPr>
            <a:lvl6pPr lvl="5" rtl="0" algn="r">
              <a:lnSpc>
                <a:spcPct val="100000"/>
              </a:lnSpc>
              <a:spcBef>
                <a:spcPts val="0"/>
              </a:spcBef>
              <a:spcAft>
                <a:spcPts val="0"/>
              </a:spcAft>
              <a:buClr>
                <a:schemeClr val="dk1"/>
              </a:buClr>
              <a:buSzPts val="1600"/>
              <a:buNone/>
              <a:defRPr sz="1600">
                <a:solidFill>
                  <a:schemeClr val="dk1"/>
                </a:solidFill>
              </a:defRPr>
            </a:lvl6pPr>
            <a:lvl7pPr lvl="6" rtl="0" algn="r">
              <a:lnSpc>
                <a:spcPct val="100000"/>
              </a:lnSpc>
              <a:spcBef>
                <a:spcPts val="0"/>
              </a:spcBef>
              <a:spcAft>
                <a:spcPts val="0"/>
              </a:spcAft>
              <a:buClr>
                <a:schemeClr val="dk1"/>
              </a:buClr>
              <a:buSzPts val="1600"/>
              <a:buNone/>
              <a:defRPr sz="1600">
                <a:solidFill>
                  <a:schemeClr val="dk1"/>
                </a:solidFill>
              </a:defRPr>
            </a:lvl7pPr>
            <a:lvl8pPr lvl="7" rtl="0" algn="r">
              <a:lnSpc>
                <a:spcPct val="100000"/>
              </a:lnSpc>
              <a:spcBef>
                <a:spcPts val="0"/>
              </a:spcBef>
              <a:spcAft>
                <a:spcPts val="0"/>
              </a:spcAft>
              <a:buClr>
                <a:schemeClr val="dk1"/>
              </a:buClr>
              <a:buSzPts val="1600"/>
              <a:buNone/>
              <a:defRPr sz="1600">
                <a:solidFill>
                  <a:schemeClr val="dk1"/>
                </a:solidFill>
              </a:defRPr>
            </a:lvl8pPr>
            <a:lvl9pPr lvl="8" rtl="0" algn="r">
              <a:lnSpc>
                <a:spcPct val="100000"/>
              </a:lnSpc>
              <a:spcBef>
                <a:spcPts val="0"/>
              </a:spcBef>
              <a:spcAft>
                <a:spcPts val="0"/>
              </a:spcAft>
              <a:buClr>
                <a:schemeClr val="dk1"/>
              </a:buClr>
              <a:buSzPts val="1600"/>
              <a:buNone/>
              <a:defRPr sz="1600">
                <a:solidFill>
                  <a:schemeClr val="dk1"/>
                </a:solidFill>
              </a:defRPr>
            </a:lvl9pPr>
          </a:lstStyle>
          <a:p/>
        </p:txBody>
      </p:sp>
      <p:sp>
        <p:nvSpPr>
          <p:cNvPr id="129" name="Google Shape;129;p19"/>
          <p:cNvSpPr txBox="1"/>
          <p:nvPr>
            <p:ph idx="7" type="title"/>
          </p:nvPr>
        </p:nvSpPr>
        <p:spPr>
          <a:xfrm>
            <a:off x="6151974" y="3080781"/>
            <a:ext cx="2253600" cy="520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000"/>
              <a:buNone/>
              <a:defRPr sz="2000">
                <a:solidFill>
                  <a:schemeClr val="dk1"/>
                </a:solidFill>
              </a:defRPr>
            </a:lvl1pPr>
            <a:lvl2pPr lvl="1" rtl="0">
              <a:spcBef>
                <a:spcPts val="0"/>
              </a:spcBef>
              <a:spcAft>
                <a:spcPts val="0"/>
              </a:spcAft>
              <a:buClr>
                <a:schemeClr val="dk1"/>
              </a:buClr>
              <a:buSzPts val="4200"/>
              <a:buNone/>
              <a:defRPr sz="4200">
                <a:solidFill>
                  <a:schemeClr val="dk1"/>
                </a:solidFill>
              </a:defRPr>
            </a:lvl2pPr>
            <a:lvl3pPr lvl="2" rtl="0">
              <a:spcBef>
                <a:spcPts val="0"/>
              </a:spcBef>
              <a:spcAft>
                <a:spcPts val="0"/>
              </a:spcAft>
              <a:buClr>
                <a:schemeClr val="dk1"/>
              </a:buClr>
              <a:buSzPts val="4200"/>
              <a:buNone/>
              <a:defRPr sz="4200">
                <a:solidFill>
                  <a:schemeClr val="dk1"/>
                </a:solidFill>
              </a:defRPr>
            </a:lvl3pPr>
            <a:lvl4pPr lvl="3" rtl="0">
              <a:spcBef>
                <a:spcPts val="0"/>
              </a:spcBef>
              <a:spcAft>
                <a:spcPts val="0"/>
              </a:spcAft>
              <a:buClr>
                <a:schemeClr val="dk1"/>
              </a:buClr>
              <a:buSzPts val="4200"/>
              <a:buNone/>
              <a:defRPr sz="4200">
                <a:solidFill>
                  <a:schemeClr val="dk1"/>
                </a:solidFill>
              </a:defRPr>
            </a:lvl4pPr>
            <a:lvl5pPr lvl="4" rtl="0">
              <a:spcBef>
                <a:spcPts val="0"/>
              </a:spcBef>
              <a:spcAft>
                <a:spcPts val="0"/>
              </a:spcAft>
              <a:buClr>
                <a:schemeClr val="dk1"/>
              </a:buClr>
              <a:buSzPts val="4200"/>
              <a:buNone/>
              <a:defRPr sz="4200">
                <a:solidFill>
                  <a:schemeClr val="dk1"/>
                </a:solidFill>
              </a:defRPr>
            </a:lvl5pPr>
            <a:lvl6pPr lvl="5" rtl="0">
              <a:spcBef>
                <a:spcPts val="0"/>
              </a:spcBef>
              <a:spcAft>
                <a:spcPts val="0"/>
              </a:spcAft>
              <a:buClr>
                <a:schemeClr val="dk1"/>
              </a:buClr>
              <a:buSzPts val="4200"/>
              <a:buNone/>
              <a:defRPr sz="4200">
                <a:solidFill>
                  <a:schemeClr val="dk1"/>
                </a:solidFill>
              </a:defRPr>
            </a:lvl6pPr>
            <a:lvl7pPr lvl="6" rtl="0">
              <a:spcBef>
                <a:spcPts val="0"/>
              </a:spcBef>
              <a:spcAft>
                <a:spcPts val="0"/>
              </a:spcAft>
              <a:buClr>
                <a:schemeClr val="dk1"/>
              </a:buClr>
              <a:buSzPts val="4200"/>
              <a:buNone/>
              <a:defRPr sz="4200">
                <a:solidFill>
                  <a:schemeClr val="dk1"/>
                </a:solidFill>
              </a:defRPr>
            </a:lvl7pPr>
            <a:lvl8pPr lvl="7" rtl="0">
              <a:spcBef>
                <a:spcPts val="0"/>
              </a:spcBef>
              <a:spcAft>
                <a:spcPts val="0"/>
              </a:spcAft>
              <a:buClr>
                <a:schemeClr val="dk1"/>
              </a:buClr>
              <a:buSzPts val="4200"/>
              <a:buNone/>
              <a:defRPr sz="4200">
                <a:solidFill>
                  <a:schemeClr val="dk1"/>
                </a:solidFill>
              </a:defRPr>
            </a:lvl8pPr>
            <a:lvl9pPr lvl="8" rtl="0">
              <a:spcBef>
                <a:spcPts val="0"/>
              </a:spcBef>
              <a:spcAft>
                <a:spcPts val="0"/>
              </a:spcAft>
              <a:buClr>
                <a:schemeClr val="dk1"/>
              </a:buClr>
              <a:buSzPts val="4200"/>
              <a:buNone/>
              <a:defRPr sz="4200">
                <a:solidFill>
                  <a:schemeClr val="dk1"/>
                </a:solidFill>
              </a:defRPr>
            </a:lvl9pPr>
          </a:lstStyle>
          <a:p/>
        </p:txBody>
      </p:sp>
      <p:sp>
        <p:nvSpPr>
          <p:cNvPr id="130" name="Google Shape;130;p19"/>
          <p:cNvSpPr txBox="1"/>
          <p:nvPr>
            <p:ph idx="8" type="subTitle"/>
          </p:nvPr>
        </p:nvSpPr>
        <p:spPr>
          <a:xfrm>
            <a:off x="6151974" y="3567731"/>
            <a:ext cx="2253600" cy="68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APTION_ONLY_2_1">
    <p:bg>
      <p:bgPr>
        <a:solidFill>
          <a:schemeClr val="dk2"/>
        </a:solidFill>
      </p:bgPr>
    </p:bg>
    <p:spTree>
      <p:nvGrpSpPr>
        <p:cNvPr id="131" name="Shape 131"/>
        <p:cNvGrpSpPr/>
        <p:nvPr/>
      </p:nvGrpSpPr>
      <p:grpSpPr>
        <a:xfrm>
          <a:off x="0" y="0"/>
          <a:ext cx="0" cy="0"/>
          <a:chOff x="0" y="0"/>
          <a:chExt cx="0" cy="0"/>
        </a:xfrm>
      </p:grpSpPr>
      <p:sp>
        <p:nvSpPr>
          <p:cNvPr id="132" name="Google Shape;132;p20"/>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a:solidFill>
                  <a:schemeClr val="dk1"/>
                </a:solidFill>
              </a:defRPr>
            </a:lvl1pPr>
            <a:lvl2pPr lvl="1" rtl="0" algn="ctr">
              <a:spcBef>
                <a:spcPts val="0"/>
              </a:spcBef>
              <a:spcAft>
                <a:spcPts val="0"/>
              </a:spcAft>
              <a:buClr>
                <a:schemeClr val="dk1"/>
              </a:buClr>
              <a:buSzPts val="2800"/>
              <a:buNone/>
              <a:defRPr>
                <a:solidFill>
                  <a:schemeClr val="dk1"/>
                </a:solidFill>
              </a:defRPr>
            </a:lvl2pPr>
            <a:lvl3pPr lvl="2" rtl="0" algn="ctr">
              <a:spcBef>
                <a:spcPts val="0"/>
              </a:spcBef>
              <a:spcAft>
                <a:spcPts val="0"/>
              </a:spcAft>
              <a:buClr>
                <a:schemeClr val="dk1"/>
              </a:buClr>
              <a:buSzPts val="2800"/>
              <a:buNone/>
              <a:defRPr>
                <a:solidFill>
                  <a:schemeClr val="dk1"/>
                </a:solidFill>
              </a:defRPr>
            </a:lvl3pPr>
            <a:lvl4pPr lvl="3" rtl="0" algn="ctr">
              <a:spcBef>
                <a:spcPts val="0"/>
              </a:spcBef>
              <a:spcAft>
                <a:spcPts val="0"/>
              </a:spcAft>
              <a:buClr>
                <a:schemeClr val="dk1"/>
              </a:buClr>
              <a:buSzPts val="2800"/>
              <a:buNone/>
              <a:defRPr>
                <a:solidFill>
                  <a:schemeClr val="dk1"/>
                </a:solidFill>
              </a:defRPr>
            </a:lvl4pPr>
            <a:lvl5pPr lvl="4" rtl="0" algn="ctr">
              <a:spcBef>
                <a:spcPts val="0"/>
              </a:spcBef>
              <a:spcAft>
                <a:spcPts val="0"/>
              </a:spcAft>
              <a:buClr>
                <a:schemeClr val="dk1"/>
              </a:buClr>
              <a:buSzPts val="2800"/>
              <a:buNone/>
              <a:defRPr>
                <a:solidFill>
                  <a:schemeClr val="dk1"/>
                </a:solidFill>
              </a:defRPr>
            </a:lvl5pPr>
            <a:lvl6pPr lvl="5" rtl="0" algn="ctr">
              <a:spcBef>
                <a:spcPts val="0"/>
              </a:spcBef>
              <a:spcAft>
                <a:spcPts val="0"/>
              </a:spcAft>
              <a:buClr>
                <a:schemeClr val="dk1"/>
              </a:buClr>
              <a:buSzPts val="2800"/>
              <a:buNone/>
              <a:defRPr>
                <a:solidFill>
                  <a:schemeClr val="dk1"/>
                </a:solidFill>
              </a:defRPr>
            </a:lvl6pPr>
            <a:lvl7pPr lvl="6" rtl="0" algn="ctr">
              <a:spcBef>
                <a:spcPts val="0"/>
              </a:spcBef>
              <a:spcAft>
                <a:spcPts val="0"/>
              </a:spcAft>
              <a:buClr>
                <a:schemeClr val="dk1"/>
              </a:buClr>
              <a:buSzPts val="2800"/>
              <a:buNone/>
              <a:defRPr>
                <a:solidFill>
                  <a:schemeClr val="dk1"/>
                </a:solidFill>
              </a:defRPr>
            </a:lvl7pPr>
            <a:lvl8pPr lvl="7" rtl="0" algn="ctr">
              <a:spcBef>
                <a:spcPts val="0"/>
              </a:spcBef>
              <a:spcAft>
                <a:spcPts val="0"/>
              </a:spcAft>
              <a:buClr>
                <a:schemeClr val="dk1"/>
              </a:buClr>
              <a:buSzPts val="2800"/>
              <a:buNone/>
              <a:defRPr>
                <a:solidFill>
                  <a:schemeClr val="dk1"/>
                </a:solidFill>
              </a:defRPr>
            </a:lvl8pPr>
            <a:lvl9pPr lvl="8" rtl="0" algn="ctr">
              <a:spcBef>
                <a:spcPts val="0"/>
              </a:spcBef>
              <a:spcAft>
                <a:spcPts val="0"/>
              </a:spcAft>
              <a:buClr>
                <a:schemeClr val="dk1"/>
              </a:buClr>
              <a:buSzPts val="2800"/>
              <a:buNone/>
              <a:defRPr>
                <a:solidFill>
                  <a:schemeClr val="dk1"/>
                </a:solidFill>
              </a:defRPr>
            </a:lvl9pPr>
          </a:lstStyle>
          <a:p/>
        </p:txBody>
      </p:sp>
      <p:sp>
        <p:nvSpPr>
          <p:cNvPr id="133" name="Google Shape;133;p20"/>
          <p:cNvSpPr/>
          <p:nvPr/>
        </p:nvSpPr>
        <p:spPr>
          <a:xfrm>
            <a:off x="0" y="1468625"/>
            <a:ext cx="1285800" cy="3674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a:off x="3857400" y="1468625"/>
            <a:ext cx="5286600" cy="3674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925925" y="2367075"/>
            <a:ext cx="4530300" cy="84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3600"/>
              <a:buNone/>
              <a:defRPr sz="3600">
                <a:solidFill>
                  <a:schemeClr val="dk1"/>
                </a:solidFill>
              </a:defRPr>
            </a:lvl1pPr>
            <a:lvl2pPr lvl="1" rtl="0">
              <a:spcBef>
                <a:spcPts val="0"/>
              </a:spcBef>
              <a:spcAft>
                <a:spcPts val="0"/>
              </a:spcAft>
              <a:buClr>
                <a:schemeClr val="dk1"/>
              </a:buClr>
              <a:buSzPts val="3600"/>
              <a:buNone/>
              <a:defRPr sz="3600">
                <a:solidFill>
                  <a:schemeClr val="dk1"/>
                </a:solidFill>
              </a:defRPr>
            </a:lvl2pPr>
            <a:lvl3pPr lvl="2" rtl="0">
              <a:spcBef>
                <a:spcPts val="0"/>
              </a:spcBef>
              <a:spcAft>
                <a:spcPts val="0"/>
              </a:spcAft>
              <a:buClr>
                <a:schemeClr val="dk1"/>
              </a:buClr>
              <a:buSzPts val="3600"/>
              <a:buNone/>
              <a:defRPr sz="3600">
                <a:solidFill>
                  <a:schemeClr val="dk1"/>
                </a:solidFill>
              </a:defRPr>
            </a:lvl3pPr>
            <a:lvl4pPr lvl="3" rtl="0">
              <a:spcBef>
                <a:spcPts val="0"/>
              </a:spcBef>
              <a:spcAft>
                <a:spcPts val="0"/>
              </a:spcAft>
              <a:buClr>
                <a:schemeClr val="dk1"/>
              </a:buClr>
              <a:buSzPts val="3600"/>
              <a:buNone/>
              <a:defRPr sz="3600">
                <a:solidFill>
                  <a:schemeClr val="dk1"/>
                </a:solidFill>
              </a:defRPr>
            </a:lvl4pPr>
            <a:lvl5pPr lvl="4" rtl="0">
              <a:spcBef>
                <a:spcPts val="0"/>
              </a:spcBef>
              <a:spcAft>
                <a:spcPts val="0"/>
              </a:spcAft>
              <a:buClr>
                <a:schemeClr val="dk1"/>
              </a:buClr>
              <a:buSzPts val="3600"/>
              <a:buNone/>
              <a:defRPr sz="3600">
                <a:solidFill>
                  <a:schemeClr val="dk1"/>
                </a:solidFill>
              </a:defRPr>
            </a:lvl5pPr>
            <a:lvl6pPr lvl="5" rtl="0">
              <a:spcBef>
                <a:spcPts val="0"/>
              </a:spcBef>
              <a:spcAft>
                <a:spcPts val="0"/>
              </a:spcAft>
              <a:buClr>
                <a:schemeClr val="dk1"/>
              </a:buClr>
              <a:buSzPts val="3600"/>
              <a:buNone/>
              <a:defRPr sz="3600">
                <a:solidFill>
                  <a:schemeClr val="dk1"/>
                </a:solidFill>
              </a:defRPr>
            </a:lvl6pPr>
            <a:lvl7pPr lvl="6" rtl="0">
              <a:spcBef>
                <a:spcPts val="0"/>
              </a:spcBef>
              <a:spcAft>
                <a:spcPts val="0"/>
              </a:spcAft>
              <a:buClr>
                <a:schemeClr val="dk1"/>
              </a:buClr>
              <a:buSzPts val="3600"/>
              <a:buNone/>
              <a:defRPr sz="3600">
                <a:solidFill>
                  <a:schemeClr val="dk1"/>
                </a:solidFill>
              </a:defRPr>
            </a:lvl7pPr>
            <a:lvl8pPr lvl="7" rtl="0">
              <a:spcBef>
                <a:spcPts val="0"/>
              </a:spcBef>
              <a:spcAft>
                <a:spcPts val="0"/>
              </a:spcAft>
              <a:buClr>
                <a:schemeClr val="dk1"/>
              </a:buClr>
              <a:buSzPts val="3600"/>
              <a:buNone/>
              <a:defRPr sz="3600">
                <a:solidFill>
                  <a:schemeClr val="dk1"/>
                </a:solidFill>
              </a:defRPr>
            </a:lvl8pPr>
            <a:lvl9pPr lvl="8" rtl="0">
              <a:spcBef>
                <a:spcPts val="0"/>
              </a:spcBef>
              <a:spcAft>
                <a:spcPts val="0"/>
              </a:spcAft>
              <a:buClr>
                <a:schemeClr val="dk1"/>
              </a:buClr>
              <a:buSzPts val="3600"/>
              <a:buNone/>
              <a:defRPr sz="3600">
                <a:solidFill>
                  <a:schemeClr val="dk1"/>
                </a:solidFill>
              </a:defRPr>
            </a:lvl9pPr>
          </a:lstStyle>
          <a:p/>
        </p:txBody>
      </p:sp>
      <p:sp>
        <p:nvSpPr>
          <p:cNvPr id="17" name="Google Shape;17;p3"/>
          <p:cNvSpPr txBox="1"/>
          <p:nvPr>
            <p:ph idx="1" type="subTitle"/>
          </p:nvPr>
        </p:nvSpPr>
        <p:spPr>
          <a:xfrm>
            <a:off x="925925" y="3203450"/>
            <a:ext cx="3126600" cy="73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p:txBody>
      </p:sp>
      <p:sp>
        <p:nvSpPr>
          <p:cNvPr id="18" name="Google Shape;18;p3"/>
          <p:cNvSpPr txBox="1"/>
          <p:nvPr>
            <p:ph hasCustomPrompt="1" idx="2" type="title"/>
          </p:nvPr>
        </p:nvSpPr>
        <p:spPr>
          <a:xfrm>
            <a:off x="925927" y="1205950"/>
            <a:ext cx="3008100" cy="1008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7200"/>
              <a:buNone/>
              <a:defRPr sz="7200">
                <a:solidFill>
                  <a:schemeClr val="dk1"/>
                </a:solidFill>
              </a:defRPr>
            </a:lvl1pPr>
            <a:lvl2pPr lvl="1" rtl="0">
              <a:spcBef>
                <a:spcPts val="0"/>
              </a:spcBef>
              <a:spcAft>
                <a:spcPts val="0"/>
              </a:spcAft>
              <a:buClr>
                <a:schemeClr val="dk1"/>
              </a:buClr>
              <a:buSzPts val="7200"/>
              <a:buNone/>
              <a:defRPr sz="7200">
                <a:solidFill>
                  <a:schemeClr val="dk1"/>
                </a:solidFill>
              </a:defRPr>
            </a:lvl2pPr>
            <a:lvl3pPr lvl="2" rtl="0">
              <a:spcBef>
                <a:spcPts val="0"/>
              </a:spcBef>
              <a:spcAft>
                <a:spcPts val="0"/>
              </a:spcAft>
              <a:buClr>
                <a:schemeClr val="dk1"/>
              </a:buClr>
              <a:buSzPts val="7200"/>
              <a:buNone/>
              <a:defRPr sz="7200">
                <a:solidFill>
                  <a:schemeClr val="dk1"/>
                </a:solidFill>
              </a:defRPr>
            </a:lvl3pPr>
            <a:lvl4pPr lvl="3" rtl="0">
              <a:spcBef>
                <a:spcPts val="0"/>
              </a:spcBef>
              <a:spcAft>
                <a:spcPts val="0"/>
              </a:spcAft>
              <a:buClr>
                <a:schemeClr val="dk1"/>
              </a:buClr>
              <a:buSzPts val="7200"/>
              <a:buNone/>
              <a:defRPr sz="7200">
                <a:solidFill>
                  <a:schemeClr val="dk1"/>
                </a:solidFill>
              </a:defRPr>
            </a:lvl4pPr>
            <a:lvl5pPr lvl="4" rtl="0">
              <a:spcBef>
                <a:spcPts val="0"/>
              </a:spcBef>
              <a:spcAft>
                <a:spcPts val="0"/>
              </a:spcAft>
              <a:buClr>
                <a:schemeClr val="dk1"/>
              </a:buClr>
              <a:buSzPts val="7200"/>
              <a:buNone/>
              <a:defRPr sz="7200">
                <a:solidFill>
                  <a:schemeClr val="dk1"/>
                </a:solidFill>
              </a:defRPr>
            </a:lvl5pPr>
            <a:lvl6pPr lvl="5" rtl="0">
              <a:spcBef>
                <a:spcPts val="0"/>
              </a:spcBef>
              <a:spcAft>
                <a:spcPts val="0"/>
              </a:spcAft>
              <a:buClr>
                <a:schemeClr val="dk1"/>
              </a:buClr>
              <a:buSzPts val="7200"/>
              <a:buNone/>
              <a:defRPr sz="7200">
                <a:solidFill>
                  <a:schemeClr val="dk1"/>
                </a:solidFill>
              </a:defRPr>
            </a:lvl6pPr>
            <a:lvl7pPr lvl="6" rtl="0">
              <a:spcBef>
                <a:spcPts val="0"/>
              </a:spcBef>
              <a:spcAft>
                <a:spcPts val="0"/>
              </a:spcAft>
              <a:buClr>
                <a:schemeClr val="dk1"/>
              </a:buClr>
              <a:buSzPts val="7200"/>
              <a:buNone/>
              <a:defRPr sz="7200">
                <a:solidFill>
                  <a:schemeClr val="dk1"/>
                </a:solidFill>
              </a:defRPr>
            </a:lvl7pPr>
            <a:lvl8pPr lvl="7" rtl="0">
              <a:spcBef>
                <a:spcPts val="0"/>
              </a:spcBef>
              <a:spcAft>
                <a:spcPts val="0"/>
              </a:spcAft>
              <a:buClr>
                <a:schemeClr val="dk1"/>
              </a:buClr>
              <a:buSzPts val="7200"/>
              <a:buNone/>
              <a:defRPr sz="7200">
                <a:solidFill>
                  <a:schemeClr val="dk1"/>
                </a:solidFill>
              </a:defRPr>
            </a:lvl8pPr>
            <a:lvl9pPr lvl="8" rtl="0">
              <a:spcBef>
                <a:spcPts val="0"/>
              </a:spcBef>
              <a:spcAft>
                <a:spcPts val="0"/>
              </a:spcAft>
              <a:buClr>
                <a:schemeClr val="dk1"/>
              </a:buClr>
              <a:buSzPts val="7200"/>
              <a:buNone/>
              <a:defRPr sz="7200">
                <a:solidFill>
                  <a:schemeClr val="dk1"/>
                </a:solidFill>
              </a:defRPr>
            </a:lvl9pPr>
          </a:lstStyle>
          <a:p>
            <a:r>
              <a:t>xx%</a:t>
            </a:r>
          </a:p>
        </p:txBody>
      </p:sp>
      <p:sp>
        <p:nvSpPr>
          <p:cNvPr id="19" name="Google Shape;19;p3"/>
          <p:cNvSpPr/>
          <p:nvPr/>
        </p:nvSpPr>
        <p:spPr>
          <a:xfrm>
            <a:off x="5286600" y="1"/>
            <a:ext cx="3857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7858193"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6572393" y="128580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5207175" y="3857700"/>
            <a:ext cx="13653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2714993" y="1"/>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APTION_ONLY_2_2">
    <p:bg>
      <p:bgPr>
        <a:solidFill>
          <a:schemeClr val="dk1"/>
        </a:solidFill>
      </p:bgPr>
    </p:bg>
    <p:spTree>
      <p:nvGrpSpPr>
        <p:cNvPr id="135" name="Shape 135"/>
        <p:cNvGrpSpPr/>
        <p:nvPr/>
      </p:nvGrpSpPr>
      <p:grpSpPr>
        <a:xfrm>
          <a:off x="0" y="0"/>
          <a:ext cx="0" cy="0"/>
          <a:chOff x="0" y="0"/>
          <a:chExt cx="0" cy="0"/>
        </a:xfrm>
      </p:grpSpPr>
      <p:sp>
        <p:nvSpPr>
          <p:cNvPr id="136" name="Google Shape;136;p21"/>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37" name="Google Shape;137;p21"/>
          <p:cNvSpPr/>
          <p:nvPr/>
        </p:nvSpPr>
        <p:spPr>
          <a:xfrm>
            <a:off x="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APTION_ONLY_2_1_1">
    <p:bg>
      <p:bgPr>
        <a:solidFill>
          <a:schemeClr val="dk2"/>
        </a:solidFill>
      </p:bgPr>
    </p:bg>
    <p:spTree>
      <p:nvGrpSpPr>
        <p:cNvPr id="138" name="Shape 138"/>
        <p:cNvGrpSpPr/>
        <p:nvPr/>
      </p:nvGrpSpPr>
      <p:grpSpPr>
        <a:xfrm>
          <a:off x="0" y="0"/>
          <a:ext cx="0" cy="0"/>
          <a:chOff x="0" y="0"/>
          <a:chExt cx="0" cy="0"/>
        </a:xfrm>
      </p:grpSpPr>
      <p:sp>
        <p:nvSpPr>
          <p:cNvPr id="139" name="Google Shape;139;p22"/>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a:solidFill>
                  <a:schemeClr val="dk1"/>
                </a:solidFill>
              </a:defRPr>
            </a:lvl1pPr>
            <a:lvl2pPr lvl="1" rtl="0" algn="ctr">
              <a:spcBef>
                <a:spcPts val="0"/>
              </a:spcBef>
              <a:spcAft>
                <a:spcPts val="0"/>
              </a:spcAft>
              <a:buClr>
                <a:schemeClr val="dk1"/>
              </a:buClr>
              <a:buSzPts val="2800"/>
              <a:buNone/>
              <a:defRPr>
                <a:solidFill>
                  <a:schemeClr val="dk1"/>
                </a:solidFill>
              </a:defRPr>
            </a:lvl2pPr>
            <a:lvl3pPr lvl="2" rtl="0" algn="ctr">
              <a:spcBef>
                <a:spcPts val="0"/>
              </a:spcBef>
              <a:spcAft>
                <a:spcPts val="0"/>
              </a:spcAft>
              <a:buClr>
                <a:schemeClr val="dk1"/>
              </a:buClr>
              <a:buSzPts val="2800"/>
              <a:buNone/>
              <a:defRPr>
                <a:solidFill>
                  <a:schemeClr val="dk1"/>
                </a:solidFill>
              </a:defRPr>
            </a:lvl3pPr>
            <a:lvl4pPr lvl="3" rtl="0" algn="ctr">
              <a:spcBef>
                <a:spcPts val="0"/>
              </a:spcBef>
              <a:spcAft>
                <a:spcPts val="0"/>
              </a:spcAft>
              <a:buClr>
                <a:schemeClr val="dk1"/>
              </a:buClr>
              <a:buSzPts val="2800"/>
              <a:buNone/>
              <a:defRPr>
                <a:solidFill>
                  <a:schemeClr val="dk1"/>
                </a:solidFill>
              </a:defRPr>
            </a:lvl4pPr>
            <a:lvl5pPr lvl="4" rtl="0" algn="ctr">
              <a:spcBef>
                <a:spcPts val="0"/>
              </a:spcBef>
              <a:spcAft>
                <a:spcPts val="0"/>
              </a:spcAft>
              <a:buClr>
                <a:schemeClr val="dk1"/>
              </a:buClr>
              <a:buSzPts val="2800"/>
              <a:buNone/>
              <a:defRPr>
                <a:solidFill>
                  <a:schemeClr val="dk1"/>
                </a:solidFill>
              </a:defRPr>
            </a:lvl5pPr>
            <a:lvl6pPr lvl="5" rtl="0" algn="ctr">
              <a:spcBef>
                <a:spcPts val="0"/>
              </a:spcBef>
              <a:spcAft>
                <a:spcPts val="0"/>
              </a:spcAft>
              <a:buClr>
                <a:schemeClr val="dk1"/>
              </a:buClr>
              <a:buSzPts val="2800"/>
              <a:buNone/>
              <a:defRPr>
                <a:solidFill>
                  <a:schemeClr val="dk1"/>
                </a:solidFill>
              </a:defRPr>
            </a:lvl6pPr>
            <a:lvl7pPr lvl="6" rtl="0" algn="ctr">
              <a:spcBef>
                <a:spcPts val="0"/>
              </a:spcBef>
              <a:spcAft>
                <a:spcPts val="0"/>
              </a:spcAft>
              <a:buClr>
                <a:schemeClr val="dk1"/>
              </a:buClr>
              <a:buSzPts val="2800"/>
              <a:buNone/>
              <a:defRPr>
                <a:solidFill>
                  <a:schemeClr val="dk1"/>
                </a:solidFill>
              </a:defRPr>
            </a:lvl7pPr>
            <a:lvl8pPr lvl="7" rtl="0" algn="ctr">
              <a:spcBef>
                <a:spcPts val="0"/>
              </a:spcBef>
              <a:spcAft>
                <a:spcPts val="0"/>
              </a:spcAft>
              <a:buClr>
                <a:schemeClr val="dk1"/>
              </a:buClr>
              <a:buSzPts val="2800"/>
              <a:buNone/>
              <a:defRPr>
                <a:solidFill>
                  <a:schemeClr val="dk1"/>
                </a:solidFill>
              </a:defRPr>
            </a:lvl8pPr>
            <a:lvl9pPr lvl="8" rtl="0" algn="ctr">
              <a:spcBef>
                <a:spcPts val="0"/>
              </a:spcBef>
              <a:spcAft>
                <a:spcPts val="0"/>
              </a:spcAft>
              <a:buClr>
                <a:schemeClr val="dk1"/>
              </a:buClr>
              <a:buSzPts val="2800"/>
              <a:buNone/>
              <a:defRPr>
                <a:solidFill>
                  <a:schemeClr val="dk1"/>
                </a:solidFill>
              </a:defRPr>
            </a:lvl9pPr>
          </a:lstStyle>
          <a:p/>
        </p:txBody>
      </p:sp>
      <p:sp>
        <p:nvSpPr>
          <p:cNvPr id="140" name="Google Shape;140;p22"/>
          <p:cNvSpPr/>
          <p:nvPr/>
        </p:nvSpPr>
        <p:spPr>
          <a:xfrm>
            <a:off x="4572000" y="1468625"/>
            <a:ext cx="4572000" cy="3674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1">
  <p:cSld name="CAPTION_ONLY_1_2_2">
    <p:bg>
      <p:bgPr>
        <a:solidFill>
          <a:schemeClr val="dk1"/>
        </a:solidFill>
      </p:bgPr>
    </p:bg>
    <p:spTree>
      <p:nvGrpSpPr>
        <p:cNvPr id="141" name="Shape 141"/>
        <p:cNvGrpSpPr/>
        <p:nvPr/>
      </p:nvGrpSpPr>
      <p:grpSpPr>
        <a:xfrm>
          <a:off x="0" y="0"/>
          <a:ext cx="0" cy="0"/>
          <a:chOff x="0" y="0"/>
          <a:chExt cx="0" cy="0"/>
        </a:xfrm>
      </p:grpSpPr>
      <p:sp>
        <p:nvSpPr>
          <p:cNvPr id="142" name="Google Shape;142;p23"/>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43" name="Google Shape;143;p23"/>
          <p:cNvSpPr txBox="1"/>
          <p:nvPr>
            <p:ph idx="2" type="title"/>
          </p:nvPr>
        </p:nvSpPr>
        <p:spPr>
          <a:xfrm>
            <a:off x="5526225" y="4043350"/>
            <a:ext cx="2647500" cy="520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44" name="Google Shape;144;p23"/>
          <p:cNvSpPr txBox="1"/>
          <p:nvPr>
            <p:ph idx="1" type="subTitle"/>
          </p:nvPr>
        </p:nvSpPr>
        <p:spPr>
          <a:xfrm>
            <a:off x="5526200" y="3518950"/>
            <a:ext cx="2647500" cy="643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45" name="Google Shape;145;p23"/>
          <p:cNvSpPr txBox="1"/>
          <p:nvPr>
            <p:ph idx="3" type="title"/>
          </p:nvPr>
        </p:nvSpPr>
        <p:spPr>
          <a:xfrm>
            <a:off x="5526225" y="2540975"/>
            <a:ext cx="2647500" cy="520800"/>
          </a:xfrm>
          <a:prstGeom prst="rect">
            <a:avLst/>
          </a:prstGeom>
        </p:spPr>
        <p:txBody>
          <a:bodyPr anchorCtr="0" anchor="b"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46" name="Google Shape;146;p23"/>
          <p:cNvSpPr txBox="1"/>
          <p:nvPr>
            <p:ph idx="4" type="subTitle"/>
          </p:nvPr>
        </p:nvSpPr>
        <p:spPr>
          <a:xfrm>
            <a:off x="5526200" y="2016575"/>
            <a:ext cx="2647500" cy="643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47" name="Google Shape;147;p23"/>
          <p:cNvSpPr/>
          <p:nvPr/>
        </p:nvSpPr>
        <p:spPr>
          <a:xfrm>
            <a:off x="785820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2">
  <p:cSld name="CAPTION_ONLY_1_2_3">
    <p:bg>
      <p:bgPr>
        <a:solidFill>
          <a:schemeClr val="dk1"/>
        </a:solidFill>
      </p:bgPr>
    </p:bg>
    <p:spTree>
      <p:nvGrpSpPr>
        <p:cNvPr id="148" name="Shape 148"/>
        <p:cNvGrpSpPr/>
        <p:nvPr/>
      </p:nvGrpSpPr>
      <p:grpSpPr>
        <a:xfrm>
          <a:off x="0" y="0"/>
          <a:ext cx="0" cy="0"/>
          <a:chOff x="0" y="0"/>
          <a:chExt cx="0" cy="0"/>
        </a:xfrm>
      </p:grpSpPr>
      <p:sp>
        <p:nvSpPr>
          <p:cNvPr id="149" name="Google Shape;149;p24"/>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50" name="Google Shape;150;p24"/>
          <p:cNvSpPr txBox="1"/>
          <p:nvPr>
            <p:ph idx="2" type="title"/>
          </p:nvPr>
        </p:nvSpPr>
        <p:spPr>
          <a:xfrm>
            <a:off x="3856126" y="3087825"/>
            <a:ext cx="2737800" cy="52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sz="2000"/>
            </a:lvl1pPr>
            <a:lvl2pPr lvl="1" rtl="0" algn="r">
              <a:spcBef>
                <a:spcPts val="0"/>
              </a:spcBef>
              <a:spcAft>
                <a:spcPts val="0"/>
              </a:spcAft>
              <a:buSzPts val="4200"/>
              <a:buNone/>
              <a:defRPr sz="4200"/>
            </a:lvl2pPr>
            <a:lvl3pPr lvl="2" rtl="0" algn="r">
              <a:spcBef>
                <a:spcPts val="0"/>
              </a:spcBef>
              <a:spcAft>
                <a:spcPts val="0"/>
              </a:spcAft>
              <a:buSzPts val="4200"/>
              <a:buNone/>
              <a:defRPr sz="4200"/>
            </a:lvl3pPr>
            <a:lvl4pPr lvl="3" rtl="0" algn="r">
              <a:spcBef>
                <a:spcPts val="0"/>
              </a:spcBef>
              <a:spcAft>
                <a:spcPts val="0"/>
              </a:spcAft>
              <a:buSzPts val="4200"/>
              <a:buNone/>
              <a:defRPr sz="4200"/>
            </a:lvl4pPr>
            <a:lvl5pPr lvl="4" rtl="0" algn="r">
              <a:spcBef>
                <a:spcPts val="0"/>
              </a:spcBef>
              <a:spcAft>
                <a:spcPts val="0"/>
              </a:spcAft>
              <a:buSzPts val="4200"/>
              <a:buNone/>
              <a:defRPr sz="4200"/>
            </a:lvl5pPr>
            <a:lvl6pPr lvl="5" rtl="0" algn="r">
              <a:spcBef>
                <a:spcPts val="0"/>
              </a:spcBef>
              <a:spcAft>
                <a:spcPts val="0"/>
              </a:spcAft>
              <a:buSzPts val="4200"/>
              <a:buNone/>
              <a:defRPr sz="4200"/>
            </a:lvl6pPr>
            <a:lvl7pPr lvl="6" rtl="0" algn="r">
              <a:spcBef>
                <a:spcPts val="0"/>
              </a:spcBef>
              <a:spcAft>
                <a:spcPts val="0"/>
              </a:spcAft>
              <a:buSzPts val="4200"/>
              <a:buNone/>
              <a:defRPr sz="4200"/>
            </a:lvl7pPr>
            <a:lvl8pPr lvl="7" rtl="0" algn="r">
              <a:spcBef>
                <a:spcPts val="0"/>
              </a:spcBef>
              <a:spcAft>
                <a:spcPts val="0"/>
              </a:spcAft>
              <a:buSzPts val="4200"/>
              <a:buNone/>
              <a:defRPr sz="4200"/>
            </a:lvl8pPr>
            <a:lvl9pPr lvl="8" rtl="0" algn="r">
              <a:spcBef>
                <a:spcPts val="0"/>
              </a:spcBef>
              <a:spcAft>
                <a:spcPts val="0"/>
              </a:spcAft>
              <a:buSzPts val="4200"/>
              <a:buNone/>
              <a:defRPr sz="4200"/>
            </a:lvl9pPr>
          </a:lstStyle>
          <a:p/>
        </p:txBody>
      </p:sp>
      <p:sp>
        <p:nvSpPr>
          <p:cNvPr id="151" name="Google Shape;151;p24"/>
          <p:cNvSpPr txBox="1"/>
          <p:nvPr>
            <p:ph idx="1" type="subTitle"/>
          </p:nvPr>
        </p:nvSpPr>
        <p:spPr>
          <a:xfrm>
            <a:off x="4571925" y="3574775"/>
            <a:ext cx="2022000" cy="643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r">
              <a:lnSpc>
                <a:spcPct val="100000"/>
              </a:lnSpc>
              <a:spcBef>
                <a:spcPts val="0"/>
              </a:spcBef>
              <a:spcAft>
                <a:spcPts val="0"/>
              </a:spcAft>
              <a:buSzPts val="1600"/>
              <a:buNone/>
              <a:defRPr sz="1600"/>
            </a:lvl2pPr>
            <a:lvl3pPr lvl="2" rtl="0" algn="r">
              <a:lnSpc>
                <a:spcPct val="100000"/>
              </a:lnSpc>
              <a:spcBef>
                <a:spcPts val="0"/>
              </a:spcBef>
              <a:spcAft>
                <a:spcPts val="0"/>
              </a:spcAft>
              <a:buSzPts val="1600"/>
              <a:buNone/>
              <a:defRPr sz="1600"/>
            </a:lvl3pPr>
            <a:lvl4pPr lvl="3" rtl="0" algn="r">
              <a:lnSpc>
                <a:spcPct val="100000"/>
              </a:lnSpc>
              <a:spcBef>
                <a:spcPts val="0"/>
              </a:spcBef>
              <a:spcAft>
                <a:spcPts val="0"/>
              </a:spcAft>
              <a:buSzPts val="1600"/>
              <a:buNone/>
              <a:defRPr sz="1600"/>
            </a:lvl4pPr>
            <a:lvl5pPr lvl="4" rtl="0" algn="r">
              <a:lnSpc>
                <a:spcPct val="100000"/>
              </a:lnSpc>
              <a:spcBef>
                <a:spcPts val="0"/>
              </a:spcBef>
              <a:spcAft>
                <a:spcPts val="0"/>
              </a:spcAft>
              <a:buSzPts val="1600"/>
              <a:buNone/>
              <a:defRPr sz="1600"/>
            </a:lvl5pPr>
            <a:lvl6pPr lvl="5" rtl="0" algn="r">
              <a:lnSpc>
                <a:spcPct val="100000"/>
              </a:lnSpc>
              <a:spcBef>
                <a:spcPts val="0"/>
              </a:spcBef>
              <a:spcAft>
                <a:spcPts val="0"/>
              </a:spcAft>
              <a:buSzPts val="1600"/>
              <a:buNone/>
              <a:defRPr sz="1600"/>
            </a:lvl6pPr>
            <a:lvl7pPr lvl="6" rtl="0" algn="r">
              <a:lnSpc>
                <a:spcPct val="100000"/>
              </a:lnSpc>
              <a:spcBef>
                <a:spcPts val="0"/>
              </a:spcBef>
              <a:spcAft>
                <a:spcPts val="0"/>
              </a:spcAft>
              <a:buSzPts val="1600"/>
              <a:buNone/>
              <a:defRPr sz="1600"/>
            </a:lvl7pPr>
            <a:lvl8pPr lvl="7" rtl="0" algn="r">
              <a:lnSpc>
                <a:spcPct val="100000"/>
              </a:lnSpc>
              <a:spcBef>
                <a:spcPts val="0"/>
              </a:spcBef>
              <a:spcAft>
                <a:spcPts val="0"/>
              </a:spcAft>
              <a:buSzPts val="1600"/>
              <a:buNone/>
              <a:defRPr sz="1600"/>
            </a:lvl8pPr>
            <a:lvl9pPr lvl="8" rtl="0" algn="r">
              <a:lnSpc>
                <a:spcPct val="100000"/>
              </a:lnSpc>
              <a:spcBef>
                <a:spcPts val="0"/>
              </a:spcBef>
              <a:spcAft>
                <a:spcPts val="0"/>
              </a:spcAft>
              <a:buSzPts val="1600"/>
              <a:buNone/>
              <a:defRPr sz="1600"/>
            </a:lvl9pPr>
          </a:lstStyle>
          <a:p/>
        </p:txBody>
      </p:sp>
      <p:sp>
        <p:nvSpPr>
          <p:cNvPr id="152" name="Google Shape;152;p24"/>
          <p:cNvSpPr txBox="1"/>
          <p:nvPr>
            <p:ph idx="3" type="title"/>
          </p:nvPr>
        </p:nvSpPr>
        <p:spPr>
          <a:xfrm>
            <a:off x="2550073" y="1764100"/>
            <a:ext cx="2737800" cy="5208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53" name="Google Shape;153;p24"/>
          <p:cNvSpPr txBox="1"/>
          <p:nvPr>
            <p:ph idx="4" type="subTitle"/>
          </p:nvPr>
        </p:nvSpPr>
        <p:spPr>
          <a:xfrm>
            <a:off x="2550075" y="2251050"/>
            <a:ext cx="2022000" cy="643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54" name="Google Shape;154;p24"/>
          <p:cNvSpPr/>
          <p:nvPr/>
        </p:nvSpPr>
        <p:spPr>
          <a:xfrm>
            <a:off x="7072489"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CAPTION_ONLY_1_2_2_1">
    <p:bg>
      <p:bgPr>
        <a:solidFill>
          <a:schemeClr val="dk1"/>
        </a:solidFill>
      </p:bgPr>
    </p:bg>
    <p:spTree>
      <p:nvGrpSpPr>
        <p:cNvPr id="155" name="Shape 155"/>
        <p:cNvGrpSpPr/>
        <p:nvPr/>
      </p:nvGrpSpPr>
      <p:grpSpPr>
        <a:xfrm>
          <a:off x="0" y="0"/>
          <a:ext cx="0" cy="0"/>
          <a:chOff x="0" y="0"/>
          <a:chExt cx="0" cy="0"/>
        </a:xfrm>
      </p:grpSpPr>
      <p:sp>
        <p:nvSpPr>
          <p:cNvPr id="156" name="Google Shape;156;p25"/>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57" name="Google Shape;157;p25"/>
          <p:cNvSpPr txBox="1"/>
          <p:nvPr>
            <p:ph idx="1" type="subTitle"/>
          </p:nvPr>
        </p:nvSpPr>
        <p:spPr>
          <a:xfrm>
            <a:off x="5450250" y="2298100"/>
            <a:ext cx="2427600" cy="154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58" name="Google Shape;158;p25"/>
          <p:cNvSpPr/>
          <p:nvPr/>
        </p:nvSpPr>
        <p:spPr>
          <a:xfrm>
            <a:off x="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5"/>
          <p:cNvSpPr/>
          <p:nvPr/>
        </p:nvSpPr>
        <p:spPr>
          <a:xfrm>
            <a:off x="657240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5"/>
          <p:cNvSpPr/>
          <p:nvPr/>
        </p:nvSpPr>
        <p:spPr>
          <a:xfrm>
            <a:off x="5543725" y="3857600"/>
            <a:ext cx="36003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HEADER_1">
    <p:bg>
      <p:bgPr>
        <a:solidFill>
          <a:schemeClr val="dk2"/>
        </a:solidFill>
      </p:bgPr>
    </p:bg>
    <p:spTree>
      <p:nvGrpSpPr>
        <p:cNvPr id="161" name="Shape 161"/>
        <p:cNvGrpSpPr/>
        <p:nvPr/>
      </p:nvGrpSpPr>
      <p:grpSpPr>
        <a:xfrm>
          <a:off x="0" y="0"/>
          <a:ext cx="0" cy="0"/>
          <a:chOff x="0" y="0"/>
          <a:chExt cx="0" cy="0"/>
        </a:xfrm>
      </p:grpSpPr>
      <p:sp>
        <p:nvSpPr>
          <p:cNvPr id="162" name="Google Shape;162;p26"/>
          <p:cNvSpPr txBox="1"/>
          <p:nvPr>
            <p:ph type="title"/>
          </p:nvPr>
        </p:nvSpPr>
        <p:spPr>
          <a:xfrm>
            <a:off x="906250" y="497325"/>
            <a:ext cx="4530300" cy="841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3600"/>
              <a:buNone/>
              <a:defRPr sz="3600">
                <a:solidFill>
                  <a:schemeClr val="dk1"/>
                </a:solidFill>
              </a:defRPr>
            </a:lvl1pPr>
            <a:lvl2pPr lvl="1" rtl="0">
              <a:spcBef>
                <a:spcPts val="0"/>
              </a:spcBef>
              <a:spcAft>
                <a:spcPts val="0"/>
              </a:spcAft>
              <a:buClr>
                <a:schemeClr val="dk1"/>
              </a:buClr>
              <a:buSzPts val="3600"/>
              <a:buNone/>
              <a:defRPr sz="3600">
                <a:solidFill>
                  <a:schemeClr val="dk1"/>
                </a:solidFill>
              </a:defRPr>
            </a:lvl2pPr>
            <a:lvl3pPr lvl="2" rtl="0">
              <a:spcBef>
                <a:spcPts val="0"/>
              </a:spcBef>
              <a:spcAft>
                <a:spcPts val="0"/>
              </a:spcAft>
              <a:buClr>
                <a:schemeClr val="dk1"/>
              </a:buClr>
              <a:buSzPts val="3600"/>
              <a:buNone/>
              <a:defRPr sz="3600">
                <a:solidFill>
                  <a:schemeClr val="dk1"/>
                </a:solidFill>
              </a:defRPr>
            </a:lvl3pPr>
            <a:lvl4pPr lvl="3" rtl="0">
              <a:spcBef>
                <a:spcPts val="0"/>
              </a:spcBef>
              <a:spcAft>
                <a:spcPts val="0"/>
              </a:spcAft>
              <a:buClr>
                <a:schemeClr val="dk1"/>
              </a:buClr>
              <a:buSzPts val="3600"/>
              <a:buNone/>
              <a:defRPr sz="3600">
                <a:solidFill>
                  <a:schemeClr val="dk1"/>
                </a:solidFill>
              </a:defRPr>
            </a:lvl4pPr>
            <a:lvl5pPr lvl="4" rtl="0">
              <a:spcBef>
                <a:spcPts val="0"/>
              </a:spcBef>
              <a:spcAft>
                <a:spcPts val="0"/>
              </a:spcAft>
              <a:buClr>
                <a:schemeClr val="dk1"/>
              </a:buClr>
              <a:buSzPts val="3600"/>
              <a:buNone/>
              <a:defRPr sz="3600">
                <a:solidFill>
                  <a:schemeClr val="dk1"/>
                </a:solidFill>
              </a:defRPr>
            </a:lvl5pPr>
            <a:lvl6pPr lvl="5" rtl="0">
              <a:spcBef>
                <a:spcPts val="0"/>
              </a:spcBef>
              <a:spcAft>
                <a:spcPts val="0"/>
              </a:spcAft>
              <a:buClr>
                <a:schemeClr val="dk1"/>
              </a:buClr>
              <a:buSzPts val="3600"/>
              <a:buNone/>
              <a:defRPr sz="3600">
                <a:solidFill>
                  <a:schemeClr val="dk1"/>
                </a:solidFill>
              </a:defRPr>
            </a:lvl6pPr>
            <a:lvl7pPr lvl="6" rtl="0">
              <a:spcBef>
                <a:spcPts val="0"/>
              </a:spcBef>
              <a:spcAft>
                <a:spcPts val="0"/>
              </a:spcAft>
              <a:buClr>
                <a:schemeClr val="dk1"/>
              </a:buClr>
              <a:buSzPts val="3600"/>
              <a:buNone/>
              <a:defRPr sz="3600">
                <a:solidFill>
                  <a:schemeClr val="dk1"/>
                </a:solidFill>
              </a:defRPr>
            </a:lvl7pPr>
            <a:lvl8pPr lvl="7" rtl="0">
              <a:spcBef>
                <a:spcPts val="0"/>
              </a:spcBef>
              <a:spcAft>
                <a:spcPts val="0"/>
              </a:spcAft>
              <a:buClr>
                <a:schemeClr val="dk1"/>
              </a:buClr>
              <a:buSzPts val="3600"/>
              <a:buNone/>
              <a:defRPr sz="3600">
                <a:solidFill>
                  <a:schemeClr val="dk1"/>
                </a:solidFill>
              </a:defRPr>
            </a:lvl8pPr>
            <a:lvl9pPr lvl="8" rtl="0">
              <a:spcBef>
                <a:spcPts val="0"/>
              </a:spcBef>
              <a:spcAft>
                <a:spcPts val="0"/>
              </a:spcAft>
              <a:buClr>
                <a:schemeClr val="dk1"/>
              </a:buClr>
              <a:buSzPts val="3600"/>
              <a:buNone/>
              <a:defRPr sz="3600">
                <a:solidFill>
                  <a:schemeClr val="dk1"/>
                </a:solidFill>
              </a:defRPr>
            </a:lvl9pPr>
          </a:lstStyle>
          <a:p/>
        </p:txBody>
      </p:sp>
      <p:sp>
        <p:nvSpPr>
          <p:cNvPr id="163" name="Google Shape;163;p26"/>
          <p:cNvSpPr txBox="1"/>
          <p:nvPr>
            <p:ph idx="1" type="subTitle"/>
          </p:nvPr>
        </p:nvSpPr>
        <p:spPr>
          <a:xfrm>
            <a:off x="906250" y="1409900"/>
            <a:ext cx="3168000" cy="120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164" name="Google Shape;164;p26"/>
          <p:cNvSpPr txBox="1"/>
          <p:nvPr/>
        </p:nvSpPr>
        <p:spPr>
          <a:xfrm>
            <a:off x="906250" y="3406725"/>
            <a:ext cx="3000000" cy="7410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Catamaran"/>
                <a:ea typeface="Catamaran"/>
                <a:cs typeface="Catamaran"/>
                <a:sym typeface="Catamaran"/>
              </a:rPr>
              <a:t>CREDITS: This presentation template was created by </a:t>
            </a:r>
            <a:r>
              <a:rPr lang="en" sz="1000">
                <a:solidFill>
                  <a:schemeClr val="dk1"/>
                </a:solidFill>
                <a:uFill>
                  <a:noFill/>
                </a:uFill>
                <a:latin typeface="Catamaran"/>
                <a:ea typeface="Catamaran"/>
                <a:cs typeface="Catamaran"/>
                <a:sym typeface="Catamaran"/>
                <a:hlinkClick r:id="rId2">
                  <a:extLst>
                    <a:ext uri="{A12FA001-AC4F-418D-AE19-62706E023703}">
                      <ahyp:hlinkClr val="tx"/>
                    </a:ext>
                  </a:extLst>
                </a:hlinkClick>
              </a:rPr>
              <a:t>Slidesgo</a:t>
            </a:r>
            <a:r>
              <a:rPr lang="en" sz="1000">
                <a:solidFill>
                  <a:schemeClr val="dk1"/>
                </a:solidFill>
                <a:latin typeface="Catamaran"/>
                <a:ea typeface="Catamaran"/>
                <a:cs typeface="Catamaran"/>
                <a:sym typeface="Catamaran"/>
              </a:rPr>
              <a:t>, including icons by </a:t>
            </a:r>
            <a:r>
              <a:rPr lang="en" sz="1000">
                <a:solidFill>
                  <a:schemeClr val="dk1"/>
                </a:solidFill>
                <a:uFill>
                  <a:noFill/>
                </a:uFill>
                <a:latin typeface="Catamaran"/>
                <a:ea typeface="Catamaran"/>
                <a:cs typeface="Catamaran"/>
                <a:sym typeface="Catamaran"/>
                <a:hlinkClick r:id="rId3">
                  <a:extLst>
                    <a:ext uri="{A12FA001-AC4F-418D-AE19-62706E023703}">
                      <ahyp:hlinkClr val="tx"/>
                    </a:ext>
                  </a:extLst>
                </a:hlinkClick>
              </a:rPr>
              <a:t>Flaticon</a:t>
            </a:r>
            <a:r>
              <a:rPr lang="en" sz="1000">
                <a:solidFill>
                  <a:schemeClr val="dk1"/>
                </a:solidFill>
                <a:latin typeface="Catamaran"/>
                <a:ea typeface="Catamaran"/>
                <a:cs typeface="Catamaran"/>
                <a:sym typeface="Catamaran"/>
              </a:rPr>
              <a:t>, and infographics &amp; images by </a:t>
            </a:r>
            <a:r>
              <a:rPr lang="en" sz="1000">
                <a:solidFill>
                  <a:schemeClr val="dk1"/>
                </a:solidFill>
                <a:uFill>
                  <a:noFill/>
                </a:uFill>
                <a:latin typeface="Catamaran"/>
                <a:ea typeface="Catamaran"/>
                <a:cs typeface="Catamaran"/>
                <a:sym typeface="Catamaran"/>
                <a:hlinkClick r:id="rId4">
                  <a:extLst>
                    <a:ext uri="{A12FA001-AC4F-418D-AE19-62706E023703}">
                      <ahyp:hlinkClr val="tx"/>
                    </a:ext>
                  </a:extLst>
                </a:hlinkClick>
              </a:rPr>
              <a:t>Freepik</a:t>
            </a:r>
            <a:r>
              <a:rPr lang="en" sz="1000">
                <a:solidFill>
                  <a:schemeClr val="dk1"/>
                </a:solidFill>
                <a:latin typeface="Catamaran"/>
                <a:ea typeface="Catamaran"/>
                <a:cs typeface="Catamaran"/>
                <a:sym typeface="Catamaran"/>
              </a:rPr>
              <a:t>. </a:t>
            </a:r>
            <a:endParaRPr sz="1000">
              <a:solidFill>
                <a:schemeClr val="dk1"/>
              </a:solidFill>
              <a:latin typeface="Catamaran"/>
              <a:ea typeface="Catamaran"/>
              <a:cs typeface="Catamaran"/>
              <a:sym typeface="Catamaran"/>
            </a:endParaRPr>
          </a:p>
          <a:p>
            <a:pPr indent="0" lvl="0" marL="0" rtl="0" algn="l">
              <a:spcBef>
                <a:spcPts val="300"/>
              </a:spcBef>
              <a:spcAft>
                <a:spcPts val="0"/>
              </a:spcAft>
              <a:buNone/>
            </a:pPr>
            <a:r>
              <a:t/>
            </a:r>
            <a:endParaRPr sz="1000">
              <a:solidFill>
                <a:schemeClr val="dk1"/>
              </a:solidFill>
              <a:latin typeface="Catamaran"/>
              <a:ea typeface="Catamaran"/>
              <a:cs typeface="Catamaran"/>
              <a:sym typeface="Catamaran"/>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TITLE_AND_TWO_COLUMNS_1">
    <p:bg>
      <p:bgPr>
        <a:solidFill>
          <a:schemeClr val="dk1"/>
        </a:solidFill>
      </p:bgPr>
    </p:bg>
    <p:spTree>
      <p:nvGrpSpPr>
        <p:cNvPr id="165" name="Shape 165"/>
        <p:cNvGrpSpPr/>
        <p:nvPr/>
      </p:nvGrpSpPr>
      <p:grpSpPr>
        <a:xfrm>
          <a:off x="0" y="0"/>
          <a:ext cx="0" cy="0"/>
          <a:chOff x="0" y="0"/>
          <a:chExt cx="0" cy="0"/>
        </a:xfrm>
      </p:grpSpPr>
      <p:sp>
        <p:nvSpPr>
          <p:cNvPr id="166" name="Google Shape;166;p27"/>
          <p:cNvSpPr/>
          <p:nvPr/>
        </p:nvSpPr>
        <p:spPr>
          <a:xfrm>
            <a:off x="785820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7"/>
          <p:cNvSpPr txBox="1"/>
          <p:nvPr>
            <p:ph idx="1" type="body"/>
          </p:nvPr>
        </p:nvSpPr>
        <p:spPr>
          <a:xfrm>
            <a:off x="967025" y="1661425"/>
            <a:ext cx="3868200" cy="2907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68" name="Google Shape;168;p27"/>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69" name="Google Shape;169;p27"/>
          <p:cNvSpPr/>
          <p:nvPr/>
        </p:nvSpPr>
        <p:spPr>
          <a:xfrm>
            <a:off x="6572401" y="128580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SECTION_HEADER_1_1">
    <p:bg>
      <p:bgPr>
        <a:solidFill>
          <a:schemeClr val="dk2"/>
        </a:solidFill>
      </p:bgPr>
    </p:bg>
    <p:spTree>
      <p:nvGrpSpPr>
        <p:cNvPr id="170" name="Shape 170"/>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AND_TWO_COLUMNS_1_1">
    <p:bg>
      <p:bgPr>
        <a:solidFill>
          <a:schemeClr val="dk1"/>
        </a:solidFill>
      </p:bgPr>
    </p:bg>
    <p:spTree>
      <p:nvGrpSpPr>
        <p:cNvPr id="171" name="Shape 171"/>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TITLE_ONLY_1">
    <p:bg>
      <p:bgPr>
        <a:solidFill>
          <a:schemeClr val="dk1"/>
        </a:solidFill>
      </p:bgPr>
    </p:bg>
    <p:spTree>
      <p:nvGrpSpPr>
        <p:cNvPr id="172" name="Shape 172"/>
        <p:cNvGrpSpPr/>
        <p:nvPr/>
      </p:nvGrpSpPr>
      <p:grpSpPr>
        <a:xfrm>
          <a:off x="0" y="0"/>
          <a:ext cx="0" cy="0"/>
          <a:chOff x="0" y="0"/>
          <a:chExt cx="0" cy="0"/>
        </a:xfrm>
      </p:grpSpPr>
      <p:sp>
        <p:nvSpPr>
          <p:cNvPr id="173" name="Google Shape;173;p30"/>
          <p:cNvSpPr/>
          <p:nvPr/>
        </p:nvSpPr>
        <p:spPr>
          <a:xfrm>
            <a:off x="-82700" y="3099425"/>
            <a:ext cx="9289500" cy="2101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1"/>
        </a:solidFill>
      </p:bgPr>
    </p:bg>
    <p:spTree>
      <p:nvGrpSpPr>
        <p:cNvPr id="24" name="Shape 24"/>
        <p:cNvGrpSpPr/>
        <p:nvPr/>
      </p:nvGrpSpPr>
      <p:grpSpPr>
        <a:xfrm>
          <a:off x="0" y="0"/>
          <a:ext cx="0" cy="0"/>
          <a:chOff x="0" y="0"/>
          <a:chExt cx="0" cy="0"/>
        </a:xfrm>
      </p:grpSpPr>
      <p:sp>
        <p:nvSpPr>
          <p:cNvPr id="25" name="Google Shape;25;p4"/>
          <p:cNvSpPr txBox="1"/>
          <p:nvPr>
            <p:ph idx="1" type="body"/>
          </p:nvPr>
        </p:nvSpPr>
        <p:spPr>
          <a:xfrm>
            <a:off x="987225" y="1284500"/>
            <a:ext cx="6749700" cy="33606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6" name="Google Shape;26;p4"/>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SECTION_TITLE_AND_DESCRIPTION_2">
    <p:bg>
      <p:bgPr>
        <a:solidFill>
          <a:schemeClr val="dk1"/>
        </a:solidFill>
      </p:bgPr>
    </p:bg>
    <p:spTree>
      <p:nvGrpSpPr>
        <p:cNvPr id="174" name="Shape 174"/>
        <p:cNvGrpSpPr/>
        <p:nvPr/>
      </p:nvGrpSpPr>
      <p:grpSpPr>
        <a:xfrm>
          <a:off x="0" y="0"/>
          <a:ext cx="0" cy="0"/>
          <a:chOff x="0" y="0"/>
          <a:chExt cx="0" cy="0"/>
        </a:xfrm>
      </p:grpSpPr>
      <p:sp>
        <p:nvSpPr>
          <p:cNvPr id="175" name="Google Shape;175;p31"/>
          <p:cNvSpPr/>
          <p:nvPr/>
        </p:nvSpPr>
        <p:spPr>
          <a:xfrm>
            <a:off x="-76025" y="1740450"/>
            <a:ext cx="3784500" cy="3402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1"/>
          <p:cNvSpPr/>
          <p:nvPr/>
        </p:nvSpPr>
        <p:spPr>
          <a:xfrm>
            <a:off x="-72449" y="3857701"/>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1"/>
          <p:cNvSpPr/>
          <p:nvPr/>
        </p:nvSpPr>
        <p:spPr>
          <a:xfrm>
            <a:off x="785820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1"/>
        </a:solidFill>
      </p:bgPr>
    </p:bg>
    <p:spTree>
      <p:nvGrpSpPr>
        <p:cNvPr id="27" name="Shape 27"/>
        <p:cNvGrpSpPr/>
        <p:nvPr/>
      </p:nvGrpSpPr>
      <p:grpSpPr>
        <a:xfrm>
          <a:off x="0" y="0"/>
          <a:ext cx="0" cy="0"/>
          <a:chOff x="0" y="0"/>
          <a:chExt cx="0" cy="0"/>
        </a:xfrm>
      </p:grpSpPr>
      <p:sp>
        <p:nvSpPr>
          <p:cNvPr id="28" name="Google Shape;28;p5"/>
          <p:cNvSpPr/>
          <p:nvPr/>
        </p:nvSpPr>
        <p:spPr>
          <a:xfrm>
            <a:off x="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txBox="1"/>
          <p:nvPr>
            <p:ph idx="1" type="body"/>
          </p:nvPr>
        </p:nvSpPr>
        <p:spPr>
          <a:xfrm>
            <a:off x="713224" y="1661425"/>
            <a:ext cx="3638400" cy="2907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30" name="Google Shape;30;p5"/>
          <p:cNvSpPr txBox="1"/>
          <p:nvPr>
            <p:ph idx="2" type="body"/>
          </p:nvPr>
        </p:nvSpPr>
        <p:spPr>
          <a:xfrm>
            <a:off x="4792375" y="1661475"/>
            <a:ext cx="3638400" cy="2907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31" name="Google Shape;31;p5"/>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1"/>
        </a:solidFill>
      </p:bgPr>
    </p:bg>
    <p:spTree>
      <p:nvGrpSpPr>
        <p:cNvPr id="32" name="Shape 32"/>
        <p:cNvGrpSpPr/>
        <p:nvPr/>
      </p:nvGrpSpPr>
      <p:grpSpPr>
        <a:xfrm>
          <a:off x="0" y="0"/>
          <a:ext cx="0" cy="0"/>
          <a:chOff x="0" y="0"/>
          <a:chExt cx="0" cy="0"/>
        </a:xfrm>
      </p:grpSpPr>
      <p:sp>
        <p:nvSpPr>
          <p:cNvPr id="33" name="Google Shape;33;p6"/>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4" name="Google Shape;34;p6"/>
          <p:cNvSpPr/>
          <p:nvPr/>
        </p:nvSpPr>
        <p:spPr>
          <a:xfrm>
            <a:off x="-82700" y="3099425"/>
            <a:ext cx="9289500" cy="2101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p:nvPr/>
        </p:nvSpPr>
        <p:spPr>
          <a:xfrm>
            <a:off x="785820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p:nvPr/>
        </p:nvSpPr>
        <p:spPr>
          <a:xfrm>
            <a:off x="128580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1"/>
        </a:solidFill>
      </p:bgPr>
    </p:bg>
    <p:spTree>
      <p:nvGrpSpPr>
        <p:cNvPr id="37" name="Shape 37"/>
        <p:cNvGrpSpPr/>
        <p:nvPr/>
      </p:nvGrpSpPr>
      <p:grpSpPr>
        <a:xfrm>
          <a:off x="0" y="0"/>
          <a:ext cx="0" cy="0"/>
          <a:chOff x="0" y="0"/>
          <a:chExt cx="0" cy="0"/>
        </a:xfrm>
      </p:grpSpPr>
      <p:sp>
        <p:nvSpPr>
          <p:cNvPr id="38" name="Google Shape;38;p7"/>
          <p:cNvSpPr/>
          <p:nvPr/>
        </p:nvSpPr>
        <p:spPr>
          <a:xfrm>
            <a:off x="4716092" y="1285799"/>
            <a:ext cx="4428000" cy="3857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5427325" y="1981163"/>
            <a:ext cx="2808000" cy="554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800"/>
              <a:buNone/>
              <a:defRPr>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p:txBody>
      </p:sp>
      <p:sp>
        <p:nvSpPr>
          <p:cNvPr id="40" name="Google Shape;40;p7"/>
          <p:cNvSpPr txBox="1"/>
          <p:nvPr>
            <p:ph idx="1" type="body"/>
          </p:nvPr>
        </p:nvSpPr>
        <p:spPr>
          <a:xfrm>
            <a:off x="5427325" y="2613550"/>
            <a:ext cx="2808000" cy="1252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dk1"/>
              </a:buClr>
              <a:buSzPts val="1800"/>
              <a:buChar char="●"/>
              <a:defRPr>
                <a:solidFill>
                  <a:schemeClr val="dk1"/>
                </a:solidFill>
              </a:defRPr>
            </a:lvl1pPr>
            <a:lvl2pPr indent="-342900" lvl="1" marL="914400" rtl="0">
              <a:spcBef>
                <a:spcPts val="1600"/>
              </a:spcBef>
              <a:spcAft>
                <a:spcPts val="0"/>
              </a:spcAft>
              <a:buClr>
                <a:schemeClr val="dk1"/>
              </a:buClr>
              <a:buSzPts val="1800"/>
              <a:buChar char="○"/>
              <a:defRPr sz="1800">
                <a:solidFill>
                  <a:schemeClr val="dk1"/>
                </a:solidFill>
              </a:defRPr>
            </a:lvl2pPr>
            <a:lvl3pPr indent="-342900" lvl="2" marL="1371600" rtl="0">
              <a:spcBef>
                <a:spcPts val="1600"/>
              </a:spcBef>
              <a:spcAft>
                <a:spcPts val="0"/>
              </a:spcAft>
              <a:buClr>
                <a:schemeClr val="dk1"/>
              </a:buClr>
              <a:buSzPts val="1800"/>
              <a:buChar char="■"/>
              <a:defRPr sz="1800">
                <a:solidFill>
                  <a:schemeClr val="dk1"/>
                </a:solidFill>
              </a:defRPr>
            </a:lvl3pPr>
            <a:lvl4pPr indent="-342900" lvl="3" marL="1828800" rtl="0">
              <a:spcBef>
                <a:spcPts val="1600"/>
              </a:spcBef>
              <a:spcAft>
                <a:spcPts val="0"/>
              </a:spcAft>
              <a:buClr>
                <a:schemeClr val="dk1"/>
              </a:buClr>
              <a:buSzPts val="1800"/>
              <a:buChar char="●"/>
              <a:defRPr sz="1800">
                <a:solidFill>
                  <a:schemeClr val="dk1"/>
                </a:solidFill>
              </a:defRPr>
            </a:lvl4pPr>
            <a:lvl5pPr indent="-342900" lvl="4" marL="2286000" rtl="0">
              <a:spcBef>
                <a:spcPts val="1600"/>
              </a:spcBef>
              <a:spcAft>
                <a:spcPts val="0"/>
              </a:spcAft>
              <a:buClr>
                <a:schemeClr val="dk1"/>
              </a:buClr>
              <a:buSzPts val="1800"/>
              <a:buChar char="○"/>
              <a:defRPr sz="1800">
                <a:solidFill>
                  <a:schemeClr val="dk1"/>
                </a:solidFill>
              </a:defRPr>
            </a:lvl5pPr>
            <a:lvl6pPr indent="-342900" lvl="5" marL="2743200" rtl="0">
              <a:spcBef>
                <a:spcPts val="1600"/>
              </a:spcBef>
              <a:spcAft>
                <a:spcPts val="0"/>
              </a:spcAft>
              <a:buClr>
                <a:schemeClr val="dk1"/>
              </a:buClr>
              <a:buSzPts val="1800"/>
              <a:buChar char="■"/>
              <a:defRPr sz="1800">
                <a:solidFill>
                  <a:schemeClr val="dk1"/>
                </a:solidFill>
              </a:defRPr>
            </a:lvl6pPr>
            <a:lvl7pPr indent="-342900" lvl="6" marL="3200400" rtl="0">
              <a:spcBef>
                <a:spcPts val="1600"/>
              </a:spcBef>
              <a:spcAft>
                <a:spcPts val="0"/>
              </a:spcAft>
              <a:buClr>
                <a:schemeClr val="dk1"/>
              </a:buClr>
              <a:buSzPts val="1800"/>
              <a:buChar char="●"/>
              <a:defRPr sz="1800">
                <a:solidFill>
                  <a:schemeClr val="dk1"/>
                </a:solidFill>
              </a:defRPr>
            </a:lvl7pPr>
            <a:lvl8pPr indent="-342900" lvl="7" marL="3657600" rtl="0">
              <a:spcBef>
                <a:spcPts val="1600"/>
              </a:spcBef>
              <a:spcAft>
                <a:spcPts val="0"/>
              </a:spcAft>
              <a:buClr>
                <a:schemeClr val="dk1"/>
              </a:buClr>
              <a:buSzPts val="1800"/>
              <a:buChar char="○"/>
              <a:defRPr sz="1800">
                <a:solidFill>
                  <a:schemeClr val="dk1"/>
                </a:solidFill>
              </a:defRPr>
            </a:lvl8pPr>
            <a:lvl9pPr indent="-342900" lvl="8" marL="4114800" rtl="0">
              <a:spcBef>
                <a:spcPts val="1600"/>
              </a:spcBef>
              <a:spcAft>
                <a:spcPts val="1600"/>
              </a:spcAft>
              <a:buClr>
                <a:schemeClr val="dk1"/>
              </a:buClr>
              <a:buSzPts val="1800"/>
              <a:buChar char="■"/>
              <a:defRPr sz="1800">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p:nvPr/>
        </p:nvSpPr>
        <p:spPr>
          <a:xfrm>
            <a:off x="-1800" y="-9150"/>
            <a:ext cx="9147600" cy="5161800"/>
          </a:xfrm>
          <a:prstGeom prst="rect">
            <a:avLst/>
          </a:prstGeom>
          <a:solidFill>
            <a:srgbClr val="0C343D">
              <a:alpha val="2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8"/>
          <p:cNvSpPr/>
          <p:nvPr/>
        </p:nvSpPr>
        <p:spPr>
          <a:xfrm>
            <a:off x="-3" y="3214800"/>
            <a:ext cx="45720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8"/>
          <p:cNvSpPr txBox="1"/>
          <p:nvPr>
            <p:ph type="title"/>
          </p:nvPr>
        </p:nvSpPr>
        <p:spPr>
          <a:xfrm>
            <a:off x="621425" y="3213650"/>
            <a:ext cx="3950700" cy="13188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3600">
                <a:solidFill>
                  <a:schemeClr val="dk1"/>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5" name="Google Shape;45;p8"/>
          <p:cNvSpPr/>
          <p:nvPr/>
        </p:nvSpPr>
        <p:spPr>
          <a:xfrm>
            <a:off x="7858201" y="257190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8"/>
          <p:cNvSpPr/>
          <p:nvPr/>
        </p:nvSpPr>
        <p:spPr>
          <a:xfrm>
            <a:off x="6572401" y="3857701"/>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7" name="Shape 47"/>
        <p:cNvGrpSpPr/>
        <p:nvPr/>
      </p:nvGrpSpPr>
      <p:grpSpPr>
        <a:xfrm>
          <a:off x="0" y="0"/>
          <a:ext cx="0" cy="0"/>
          <a:chOff x="0" y="0"/>
          <a:chExt cx="0" cy="0"/>
        </a:xfrm>
      </p:grpSpPr>
      <p:sp>
        <p:nvSpPr>
          <p:cNvPr id="48" name="Google Shape;48;p9"/>
          <p:cNvSpPr txBox="1"/>
          <p:nvPr>
            <p:ph idx="1" type="subTitle"/>
          </p:nvPr>
        </p:nvSpPr>
        <p:spPr>
          <a:xfrm>
            <a:off x="961975" y="1516200"/>
            <a:ext cx="2358600" cy="702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Fjalla One"/>
              <a:buNone/>
              <a:defRPr>
                <a:latin typeface="Fjalla One"/>
                <a:ea typeface="Fjalla One"/>
                <a:cs typeface="Fjalla One"/>
                <a:sym typeface="Fjalla One"/>
              </a:defRPr>
            </a:lvl1pPr>
            <a:lvl2pPr lvl="1" rtl="0" algn="ctr">
              <a:lnSpc>
                <a:spcPct val="100000"/>
              </a:lnSpc>
              <a:spcBef>
                <a:spcPts val="0"/>
              </a:spcBef>
              <a:spcAft>
                <a:spcPts val="0"/>
              </a:spcAft>
              <a:buSzPts val="1800"/>
              <a:buFont typeface="Fjalla One"/>
              <a:buNone/>
              <a:defRPr sz="1800">
                <a:latin typeface="Fjalla One"/>
                <a:ea typeface="Fjalla One"/>
                <a:cs typeface="Fjalla One"/>
                <a:sym typeface="Fjalla One"/>
              </a:defRPr>
            </a:lvl2pPr>
            <a:lvl3pPr lvl="2" rtl="0" algn="ctr">
              <a:lnSpc>
                <a:spcPct val="100000"/>
              </a:lnSpc>
              <a:spcBef>
                <a:spcPts val="0"/>
              </a:spcBef>
              <a:spcAft>
                <a:spcPts val="0"/>
              </a:spcAft>
              <a:buSzPts val="1800"/>
              <a:buFont typeface="Fjalla One"/>
              <a:buNone/>
              <a:defRPr sz="1800">
                <a:latin typeface="Fjalla One"/>
                <a:ea typeface="Fjalla One"/>
                <a:cs typeface="Fjalla One"/>
                <a:sym typeface="Fjalla One"/>
              </a:defRPr>
            </a:lvl3pPr>
            <a:lvl4pPr lvl="3" rtl="0" algn="ctr">
              <a:lnSpc>
                <a:spcPct val="100000"/>
              </a:lnSpc>
              <a:spcBef>
                <a:spcPts val="0"/>
              </a:spcBef>
              <a:spcAft>
                <a:spcPts val="0"/>
              </a:spcAft>
              <a:buSzPts val="1800"/>
              <a:buFont typeface="Fjalla One"/>
              <a:buNone/>
              <a:defRPr sz="1800">
                <a:latin typeface="Fjalla One"/>
                <a:ea typeface="Fjalla One"/>
                <a:cs typeface="Fjalla One"/>
                <a:sym typeface="Fjalla One"/>
              </a:defRPr>
            </a:lvl4pPr>
            <a:lvl5pPr lvl="4" rtl="0" algn="ctr">
              <a:lnSpc>
                <a:spcPct val="100000"/>
              </a:lnSpc>
              <a:spcBef>
                <a:spcPts val="0"/>
              </a:spcBef>
              <a:spcAft>
                <a:spcPts val="0"/>
              </a:spcAft>
              <a:buSzPts val="1800"/>
              <a:buFont typeface="Fjalla One"/>
              <a:buNone/>
              <a:defRPr sz="1800">
                <a:latin typeface="Fjalla One"/>
                <a:ea typeface="Fjalla One"/>
                <a:cs typeface="Fjalla One"/>
                <a:sym typeface="Fjalla One"/>
              </a:defRPr>
            </a:lvl5pPr>
            <a:lvl6pPr lvl="5" rtl="0" algn="ctr">
              <a:lnSpc>
                <a:spcPct val="100000"/>
              </a:lnSpc>
              <a:spcBef>
                <a:spcPts val="0"/>
              </a:spcBef>
              <a:spcAft>
                <a:spcPts val="0"/>
              </a:spcAft>
              <a:buSzPts val="1800"/>
              <a:buFont typeface="Fjalla One"/>
              <a:buNone/>
              <a:defRPr sz="1800">
                <a:latin typeface="Fjalla One"/>
                <a:ea typeface="Fjalla One"/>
                <a:cs typeface="Fjalla One"/>
                <a:sym typeface="Fjalla One"/>
              </a:defRPr>
            </a:lvl6pPr>
            <a:lvl7pPr lvl="6" rtl="0" algn="ctr">
              <a:lnSpc>
                <a:spcPct val="100000"/>
              </a:lnSpc>
              <a:spcBef>
                <a:spcPts val="0"/>
              </a:spcBef>
              <a:spcAft>
                <a:spcPts val="0"/>
              </a:spcAft>
              <a:buSzPts val="1800"/>
              <a:buFont typeface="Fjalla One"/>
              <a:buNone/>
              <a:defRPr sz="1800">
                <a:latin typeface="Fjalla One"/>
                <a:ea typeface="Fjalla One"/>
                <a:cs typeface="Fjalla One"/>
                <a:sym typeface="Fjalla One"/>
              </a:defRPr>
            </a:lvl7pPr>
            <a:lvl8pPr lvl="7" rtl="0" algn="ctr">
              <a:lnSpc>
                <a:spcPct val="100000"/>
              </a:lnSpc>
              <a:spcBef>
                <a:spcPts val="0"/>
              </a:spcBef>
              <a:spcAft>
                <a:spcPts val="0"/>
              </a:spcAft>
              <a:buSzPts val="1800"/>
              <a:buFont typeface="Fjalla One"/>
              <a:buNone/>
              <a:defRPr sz="1800">
                <a:latin typeface="Fjalla One"/>
                <a:ea typeface="Fjalla One"/>
                <a:cs typeface="Fjalla One"/>
                <a:sym typeface="Fjalla One"/>
              </a:defRPr>
            </a:lvl8pPr>
            <a:lvl9pPr lvl="8" rtl="0" algn="ctr">
              <a:lnSpc>
                <a:spcPct val="100000"/>
              </a:lnSpc>
              <a:spcBef>
                <a:spcPts val="0"/>
              </a:spcBef>
              <a:spcAft>
                <a:spcPts val="0"/>
              </a:spcAft>
              <a:buSzPts val="1800"/>
              <a:buFont typeface="Fjalla One"/>
              <a:buNone/>
              <a:defRPr sz="1800">
                <a:latin typeface="Fjalla One"/>
                <a:ea typeface="Fjalla One"/>
                <a:cs typeface="Fjalla One"/>
                <a:sym typeface="Fjalla One"/>
              </a:defRPr>
            </a:lvl9pPr>
          </a:lstStyle>
          <a:p/>
        </p:txBody>
      </p:sp>
      <p:sp>
        <p:nvSpPr>
          <p:cNvPr id="49" name="Google Shape;49;p9"/>
          <p:cNvSpPr txBox="1"/>
          <p:nvPr>
            <p:ph idx="2" type="body"/>
          </p:nvPr>
        </p:nvSpPr>
        <p:spPr>
          <a:xfrm>
            <a:off x="961975" y="2294700"/>
            <a:ext cx="3213600" cy="2260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50" name="Google Shape;50;p9"/>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1" name="Google Shape;51;p9"/>
          <p:cNvSpPr/>
          <p:nvPr/>
        </p:nvSpPr>
        <p:spPr>
          <a:xfrm>
            <a:off x="6572400" y="1285800"/>
            <a:ext cx="1285800" cy="1358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9"/>
          <p:cNvSpPr/>
          <p:nvPr/>
        </p:nvSpPr>
        <p:spPr>
          <a:xfrm>
            <a:off x="7858201" y="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9"/>
          <p:cNvSpPr/>
          <p:nvPr/>
        </p:nvSpPr>
        <p:spPr>
          <a:xfrm>
            <a:off x="5196600" y="2644200"/>
            <a:ext cx="137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9"/>
          <p:cNvSpPr/>
          <p:nvPr/>
        </p:nvSpPr>
        <p:spPr>
          <a:xfrm>
            <a:off x="7858201" y="385740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2"/>
        </a:solidFill>
      </p:bgPr>
    </p:bg>
    <p:spTree>
      <p:nvGrpSpPr>
        <p:cNvPr id="55" name="Shape 55"/>
        <p:cNvGrpSpPr/>
        <p:nvPr/>
      </p:nvGrpSpPr>
      <p:grpSpPr>
        <a:xfrm>
          <a:off x="0" y="0"/>
          <a:ext cx="0" cy="0"/>
          <a:chOff x="0" y="0"/>
          <a:chExt cx="0" cy="0"/>
        </a:xfrm>
      </p:grpSpPr>
      <p:sp>
        <p:nvSpPr>
          <p:cNvPr id="56" name="Google Shape;56;p10"/>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a:solidFill>
                  <a:schemeClr val="dk1"/>
                </a:solidFill>
              </a:defRPr>
            </a:lvl1pPr>
            <a:lvl2pPr lvl="1" rtl="0" algn="ctr">
              <a:spcBef>
                <a:spcPts val="0"/>
              </a:spcBef>
              <a:spcAft>
                <a:spcPts val="0"/>
              </a:spcAft>
              <a:buClr>
                <a:schemeClr val="dk1"/>
              </a:buClr>
              <a:buSzPts val="2800"/>
              <a:buNone/>
              <a:defRPr>
                <a:solidFill>
                  <a:schemeClr val="dk1"/>
                </a:solidFill>
              </a:defRPr>
            </a:lvl2pPr>
            <a:lvl3pPr lvl="2" rtl="0" algn="ctr">
              <a:spcBef>
                <a:spcPts val="0"/>
              </a:spcBef>
              <a:spcAft>
                <a:spcPts val="0"/>
              </a:spcAft>
              <a:buClr>
                <a:schemeClr val="dk1"/>
              </a:buClr>
              <a:buSzPts val="2800"/>
              <a:buNone/>
              <a:defRPr>
                <a:solidFill>
                  <a:schemeClr val="dk1"/>
                </a:solidFill>
              </a:defRPr>
            </a:lvl3pPr>
            <a:lvl4pPr lvl="3" rtl="0" algn="ctr">
              <a:spcBef>
                <a:spcPts val="0"/>
              </a:spcBef>
              <a:spcAft>
                <a:spcPts val="0"/>
              </a:spcAft>
              <a:buClr>
                <a:schemeClr val="dk1"/>
              </a:buClr>
              <a:buSzPts val="2800"/>
              <a:buNone/>
              <a:defRPr>
                <a:solidFill>
                  <a:schemeClr val="dk1"/>
                </a:solidFill>
              </a:defRPr>
            </a:lvl4pPr>
            <a:lvl5pPr lvl="4" rtl="0" algn="ctr">
              <a:spcBef>
                <a:spcPts val="0"/>
              </a:spcBef>
              <a:spcAft>
                <a:spcPts val="0"/>
              </a:spcAft>
              <a:buClr>
                <a:schemeClr val="dk1"/>
              </a:buClr>
              <a:buSzPts val="2800"/>
              <a:buNone/>
              <a:defRPr>
                <a:solidFill>
                  <a:schemeClr val="dk1"/>
                </a:solidFill>
              </a:defRPr>
            </a:lvl5pPr>
            <a:lvl6pPr lvl="5" rtl="0" algn="ctr">
              <a:spcBef>
                <a:spcPts val="0"/>
              </a:spcBef>
              <a:spcAft>
                <a:spcPts val="0"/>
              </a:spcAft>
              <a:buClr>
                <a:schemeClr val="dk1"/>
              </a:buClr>
              <a:buSzPts val="2800"/>
              <a:buNone/>
              <a:defRPr>
                <a:solidFill>
                  <a:schemeClr val="dk1"/>
                </a:solidFill>
              </a:defRPr>
            </a:lvl6pPr>
            <a:lvl7pPr lvl="6" rtl="0" algn="ctr">
              <a:spcBef>
                <a:spcPts val="0"/>
              </a:spcBef>
              <a:spcAft>
                <a:spcPts val="0"/>
              </a:spcAft>
              <a:buClr>
                <a:schemeClr val="dk1"/>
              </a:buClr>
              <a:buSzPts val="2800"/>
              <a:buNone/>
              <a:defRPr>
                <a:solidFill>
                  <a:schemeClr val="dk1"/>
                </a:solidFill>
              </a:defRPr>
            </a:lvl7pPr>
            <a:lvl8pPr lvl="7" rtl="0" algn="ctr">
              <a:spcBef>
                <a:spcPts val="0"/>
              </a:spcBef>
              <a:spcAft>
                <a:spcPts val="0"/>
              </a:spcAft>
              <a:buClr>
                <a:schemeClr val="dk1"/>
              </a:buClr>
              <a:buSzPts val="2800"/>
              <a:buNone/>
              <a:defRPr>
                <a:solidFill>
                  <a:schemeClr val="dk1"/>
                </a:solidFill>
              </a:defRPr>
            </a:lvl8pPr>
            <a:lvl9pPr lvl="8" rtl="0" algn="ctr">
              <a:spcBef>
                <a:spcPts val="0"/>
              </a:spcBef>
              <a:spcAft>
                <a:spcPts val="0"/>
              </a:spcAft>
              <a:buClr>
                <a:schemeClr val="dk1"/>
              </a:buClr>
              <a:buSzPts val="2800"/>
              <a:buNone/>
              <a:defRPr>
                <a:solidFill>
                  <a:schemeClr val="dk1"/>
                </a:solidFill>
              </a:defRPr>
            </a:lvl9pPr>
          </a:lstStyle>
          <a:p/>
        </p:txBody>
      </p:sp>
      <p:sp>
        <p:nvSpPr>
          <p:cNvPr id="57" name="Google Shape;57;p10"/>
          <p:cNvSpPr/>
          <p:nvPr/>
        </p:nvSpPr>
        <p:spPr>
          <a:xfrm>
            <a:off x="-82700" y="3099425"/>
            <a:ext cx="9289500" cy="2101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0"/>
          <p:cNvSpPr/>
          <p:nvPr/>
        </p:nvSpPr>
        <p:spPr>
          <a:xfrm>
            <a:off x="7858201" y="1"/>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0"/>
          <p:cNvSpPr/>
          <p:nvPr/>
        </p:nvSpPr>
        <p:spPr>
          <a:xfrm>
            <a:off x="1285801" y="1"/>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None/>
              <a:defRPr sz="2800">
                <a:solidFill>
                  <a:schemeClr val="dk2"/>
                </a:solidFill>
              </a:defRPr>
            </a:lvl2pPr>
            <a:lvl3pPr lvl="2" rtl="0">
              <a:spcBef>
                <a:spcPts val="0"/>
              </a:spcBef>
              <a:spcAft>
                <a:spcPts val="0"/>
              </a:spcAft>
              <a:buClr>
                <a:schemeClr val="dk2"/>
              </a:buClr>
              <a:buSzPts val="2800"/>
              <a:buNone/>
              <a:defRPr sz="2800">
                <a:solidFill>
                  <a:schemeClr val="dk2"/>
                </a:solidFill>
              </a:defRPr>
            </a:lvl3pPr>
            <a:lvl4pPr lvl="3" rtl="0">
              <a:spcBef>
                <a:spcPts val="0"/>
              </a:spcBef>
              <a:spcAft>
                <a:spcPts val="0"/>
              </a:spcAft>
              <a:buClr>
                <a:schemeClr val="dk2"/>
              </a:buClr>
              <a:buSzPts val="2800"/>
              <a:buNone/>
              <a:defRPr sz="2800">
                <a:solidFill>
                  <a:schemeClr val="dk2"/>
                </a:solidFill>
              </a:defRPr>
            </a:lvl4pPr>
            <a:lvl5pPr lvl="4" rtl="0">
              <a:spcBef>
                <a:spcPts val="0"/>
              </a:spcBef>
              <a:spcAft>
                <a:spcPts val="0"/>
              </a:spcAft>
              <a:buClr>
                <a:schemeClr val="dk2"/>
              </a:buClr>
              <a:buSzPts val="2800"/>
              <a:buNone/>
              <a:defRPr sz="2800">
                <a:solidFill>
                  <a:schemeClr val="dk2"/>
                </a:solidFill>
              </a:defRPr>
            </a:lvl5pPr>
            <a:lvl6pPr lvl="5" rtl="0">
              <a:spcBef>
                <a:spcPts val="0"/>
              </a:spcBef>
              <a:spcAft>
                <a:spcPts val="0"/>
              </a:spcAft>
              <a:buClr>
                <a:schemeClr val="dk2"/>
              </a:buClr>
              <a:buSzPts val="2800"/>
              <a:buNone/>
              <a:defRPr sz="2800">
                <a:solidFill>
                  <a:schemeClr val="dk2"/>
                </a:solidFill>
              </a:defRPr>
            </a:lvl6pPr>
            <a:lvl7pPr lvl="6" rtl="0">
              <a:spcBef>
                <a:spcPts val="0"/>
              </a:spcBef>
              <a:spcAft>
                <a:spcPts val="0"/>
              </a:spcAft>
              <a:buClr>
                <a:schemeClr val="dk2"/>
              </a:buClr>
              <a:buSzPts val="2800"/>
              <a:buNone/>
              <a:defRPr sz="2800">
                <a:solidFill>
                  <a:schemeClr val="dk2"/>
                </a:solidFill>
              </a:defRPr>
            </a:lvl7pPr>
            <a:lvl8pPr lvl="7" rtl="0">
              <a:spcBef>
                <a:spcPts val="0"/>
              </a:spcBef>
              <a:spcAft>
                <a:spcPts val="0"/>
              </a:spcAft>
              <a:buClr>
                <a:schemeClr val="dk2"/>
              </a:buClr>
              <a:buSzPts val="2800"/>
              <a:buNone/>
              <a:defRPr sz="2800">
                <a:solidFill>
                  <a:schemeClr val="dk2"/>
                </a:solidFill>
              </a:defRPr>
            </a:lvl8pPr>
            <a:lvl9pPr lvl="8" rtl="0">
              <a:spcBef>
                <a:spcPts val="0"/>
              </a:spcBef>
              <a:spcAft>
                <a:spcPts val="0"/>
              </a:spcAft>
              <a:buClr>
                <a:schemeClr val="dk2"/>
              </a:buClr>
              <a:buSzPts val="2800"/>
              <a:buNone/>
              <a:defRPr sz="2800">
                <a:solidFill>
                  <a:schemeClr val="dk2"/>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2"/>
              </a:buClr>
              <a:buSzPts val="1800"/>
              <a:buFont typeface="Catamaran"/>
              <a:buChar char="●"/>
              <a:defRPr sz="1800">
                <a:solidFill>
                  <a:schemeClr val="dk2"/>
                </a:solidFill>
                <a:latin typeface="Catamaran"/>
                <a:ea typeface="Catamaran"/>
                <a:cs typeface="Catamaran"/>
                <a:sym typeface="Catamaran"/>
              </a:defRPr>
            </a:lvl1pPr>
            <a:lvl2pPr indent="-317500" lvl="1" marL="914400" rtl="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2pPr>
            <a:lvl3pPr indent="-317500" lvl="2" marL="1371600" rtl="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3pPr>
            <a:lvl4pPr indent="-317500" lvl="3" marL="1828800" rtl="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4pPr>
            <a:lvl5pPr indent="-317500" lvl="4" marL="2286000" rtl="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5pPr>
            <a:lvl6pPr indent="-317500" lvl="5" marL="2743200" rtl="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6pPr>
            <a:lvl7pPr indent="-317500" lvl="6" marL="3200400" rtl="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7pPr>
            <a:lvl8pPr indent="-317500" lvl="7" marL="3657600" rtl="0">
              <a:lnSpc>
                <a:spcPct val="100000"/>
              </a:lnSpc>
              <a:spcBef>
                <a:spcPts val="1600"/>
              </a:spcBef>
              <a:spcAft>
                <a:spcPts val="0"/>
              </a:spcAft>
              <a:buClr>
                <a:schemeClr val="dk2"/>
              </a:buClr>
              <a:buSzPts val="1400"/>
              <a:buFont typeface="Catamaran"/>
              <a:buChar char="○"/>
              <a:defRPr>
                <a:solidFill>
                  <a:schemeClr val="dk2"/>
                </a:solidFill>
                <a:latin typeface="Catamaran"/>
                <a:ea typeface="Catamaran"/>
                <a:cs typeface="Catamaran"/>
                <a:sym typeface="Catamaran"/>
              </a:defRPr>
            </a:lvl8pPr>
            <a:lvl9pPr indent="-317500" lvl="8" marL="4114800" rtl="0">
              <a:lnSpc>
                <a:spcPct val="100000"/>
              </a:lnSpc>
              <a:spcBef>
                <a:spcPts val="1600"/>
              </a:spcBef>
              <a:spcAft>
                <a:spcPts val="1600"/>
              </a:spcAft>
              <a:buClr>
                <a:schemeClr val="dk2"/>
              </a:buClr>
              <a:buSzPts val="1400"/>
              <a:buFont typeface="Catamaran"/>
              <a:buChar char="■"/>
              <a:defRPr>
                <a:solidFill>
                  <a:schemeClr val="dk2"/>
                </a:solidFill>
                <a:latin typeface="Catamaran"/>
                <a:ea typeface="Catamaran"/>
                <a:cs typeface="Catamaran"/>
                <a:sym typeface="Catamara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81" name="Shape 181"/>
        <p:cNvGrpSpPr/>
        <p:nvPr/>
      </p:nvGrpSpPr>
      <p:grpSpPr>
        <a:xfrm>
          <a:off x="0" y="0"/>
          <a:ext cx="0" cy="0"/>
          <a:chOff x="0" y="0"/>
          <a:chExt cx="0" cy="0"/>
        </a:xfrm>
      </p:grpSpPr>
      <p:pic>
        <p:nvPicPr>
          <p:cNvPr id="182" name="Google Shape;182;p32"/>
          <p:cNvPicPr preferRelativeResize="0"/>
          <p:nvPr/>
        </p:nvPicPr>
        <p:blipFill rotWithShape="1">
          <a:blip r:embed="rId3">
            <a:alphaModFix/>
          </a:blip>
          <a:srcRect b="0" l="22414" r="0" t="0"/>
          <a:stretch/>
        </p:blipFill>
        <p:spPr>
          <a:xfrm>
            <a:off x="3127950" y="-25587"/>
            <a:ext cx="6047326" cy="5194676"/>
          </a:xfrm>
          <a:prstGeom prst="rect">
            <a:avLst/>
          </a:prstGeom>
          <a:noFill/>
          <a:ln>
            <a:noFill/>
          </a:ln>
        </p:spPr>
      </p:pic>
      <p:sp>
        <p:nvSpPr>
          <p:cNvPr id="183" name="Google Shape;183;p32"/>
          <p:cNvSpPr/>
          <p:nvPr/>
        </p:nvSpPr>
        <p:spPr>
          <a:xfrm>
            <a:off x="3127950" y="-25575"/>
            <a:ext cx="6061800" cy="5207700"/>
          </a:xfrm>
          <a:prstGeom prst="rect">
            <a:avLst/>
          </a:prstGeom>
          <a:solidFill>
            <a:srgbClr val="0C343D">
              <a:alpha val="2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2"/>
          <p:cNvSpPr txBox="1"/>
          <p:nvPr>
            <p:ph type="ctrTitle"/>
          </p:nvPr>
        </p:nvSpPr>
        <p:spPr>
          <a:xfrm>
            <a:off x="330700" y="504850"/>
            <a:ext cx="2535600" cy="2453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Vehicle Rental</a:t>
            </a:r>
            <a:endParaRPr/>
          </a:p>
          <a:p>
            <a:pPr indent="0" lvl="0" marL="0" rtl="0" algn="r">
              <a:spcBef>
                <a:spcPts val="0"/>
              </a:spcBef>
              <a:spcAft>
                <a:spcPts val="0"/>
              </a:spcAft>
              <a:buNone/>
            </a:pPr>
            <a:r>
              <a:rPr lang="en"/>
              <a:t>System </a:t>
            </a:r>
            <a:endParaRPr/>
          </a:p>
        </p:txBody>
      </p:sp>
      <p:sp>
        <p:nvSpPr>
          <p:cNvPr id="185" name="Google Shape;185;p32"/>
          <p:cNvSpPr/>
          <p:nvPr/>
        </p:nvSpPr>
        <p:spPr>
          <a:xfrm>
            <a:off x="7858193" y="3857651"/>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2"/>
          <p:cNvSpPr/>
          <p:nvPr/>
        </p:nvSpPr>
        <p:spPr>
          <a:xfrm>
            <a:off x="7858193" y="1285901"/>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2"/>
          <p:cNvSpPr/>
          <p:nvPr/>
        </p:nvSpPr>
        <p:spPr>
          <a:xfrm>
            <a:off x="6572226" y="26"/>
            <a:ext cx="1285800" cy="128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1"/>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US PAGE</a:t>
            </a:r>
            <a:endParaRPr/>
          </a:p>
        </p:txBody>
      </p:sp>
      <p:pic>
        <p:nvPicPr>
          <p:cNvPr id="259" name="Google Shape;259;p41"/>
          <p:cNvPicPr preferRelativeResize="0"/>
          <p:nvPr/>
        </p:nvPicPr>
        <p:blipFill>
          <a:blip r:embed="rId3">
            <a:alphaModFix/>
          </a:blip>
          <a:stretch>
            <a:fillRect/>
          </a:stretch>
        </p:blipFill>
        <p:spPr>
          <a:xfrm>
            <a:off x="1461399" y="1651900"/>
            <a:ext cx="6525127" cy="3046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2"/>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Philosophy</a:t>
            </a:r>
            <a:endParaRPr/>
          </a:p>
        </p:txBody>
      </p:sp>
      <p:sp>
        <p:nvSpPr>
          <p:cNvPr id="265" name="Google Shape;265;p42"/>
          <p:cNvSpPr txBox="1"/>
          <p:nvPr>
            <p:ph idx="2" type="title"/>
          </p:nvPr>
        </p:nvSpPr>
        <p:spPr>
          <a:xfrm>
            <a:off x="995374" y="3199875"/>
            <a:ext cx="1978200" cy="52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Mission</a:t>
            </a:r>
            <a:endParaRPr/>
          </a:p>
        </p:txBody>
      </p:sp>
      <p:sp>
        <p:nvSpPr>
          <p:cNvPr id="266" name="Google Shape;266;p42"/>
          <p:cNvSpPr txBox="1"/>
          <p:nvPr>
            <p:ph idx="1" type="subTitle"/>
          </p:nvPr>
        </p:nvSpPr>
        <p:spPr>
          <a:xfrm>
            <a:off x="995374" y="3686825"/>
            <a:ext cx="1978200" cy="90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mission is to satisfy our customers</a:t>
            </a:r>
            <a:endParaRPr/>
          </a:p>
          <a:p>
            <a:pPr indent="0" lvl="0" marL="0" rtl="0" algn="ctr">
              <a:spcBef>
                <a:spcPts val="0"/>
              </a:spcBef>
              <a:spcAft>
                <a:spcPts val="0"/>
              </a:spcAft>
              <a:buNone/>
            </a:pPr>
            <a:r>
              <a:rPr lang="en"/>
              <a:t>and give them what they need.</a:t>
            </a:r>
            <a:endParaRPr/>
          </a:p>
        </p:txBody>
      </p:sp>
      <p:sp>
        <p:nvSpPr>
          <p:cNvPr id="267" name="Google Shape;267;p42"/>
          <p:cNvSpPr txBox="1"/>
          <p:nvPr>
            <p:ph idx="3" type="title"/>
          </p:nvPr>
        </p:nvSpPr>
        <p:spPr>
          <a:xfrm>
            <a:off x="3582899" y="3199875"/>
            <a:ext cx="1978200" cy="52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Vision</a:t>
            </a:r>
            <a:endParaRPr/>
          </a:p>
        </p:txBody>
      </p:sp>
      <p:sp>
        <p:nvSpPr>
          <p:cNvPr id="268" name="Google Shape;268;p42"/>
          <p:cNvSpPr txBox="1"/>
          <p:nvPr>
            <p:ph idx="4" type="subTitle"/>
          </p:nvPr>
        </p:nvSpPr>
        <p:spPr>
          <a:xfrm>
            <a:off x="3582899" y="3686825"/>
            <a:ext cx="1978200" cy="90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vision is to create a better everyday life for many people.</a:t>
            </a:r>
            <a:endParaRPr/>
          </a:p>
        </p:txBody>
      </p:sp>
      <p:sp>
        <p:nvSpPr>
          <p:cNvPr id="269" name="Google Shape;269;p42"/>
          <p:cNvSpPr txBox="1"/>
          <p:nvPr>
            <p:ph idx="5" type="title"/>
          </p:nvPr>
        </p:nvSpPr>
        <p:spPr>
          <a:xfrm>
            <a:off x="6170424" y="3199875"/>
            <a:ext cx="1978200" cy="52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Values</a:t>
            </a:r>
            <a:endParaRPr/>
          </a:p>
        </p:txBody>
      </p:sp>
      <p:sp>
        <p:nvSpPr>
          <p:cNvPr id="270" name="Google Shape;270;p42"/>
          <p:cNvSpPr txBox="1"/>
          <p:nvPr>
            <p:ph idx="6" type="subTitle"/>
          </p:nvPr>
        </p:nvSpPr>
        <p:spPr>
          <a:xfrm>
            <a:off x="6170424" y="3686825"/>
            <a:ext cx="1978200" cy="90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value our customers and we will bring change according to the best of interest.</a:t>
            </a:r>
            <a:endParaRPr/>
          </a:p>
        </p:txBody>
      </p:sp>
      <p:sp>
        <p:nvSpPr>
          <p:cNvPr id="271" name="Google Shape;271;p42"/>
          <p:cNvSpPr/>
          <p:nvPr/>
        </p:nvSpPr>
        <p:spPr>
          <a:xfrm>
            <a:off x="1341574" y="1682101"/>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2"/>
          <p:cNvSpPr/>
          <p:nvPr/>
        </p:nvSpPr>
        <p:spPr>
          <a:xfrm>
            <a:off x="3929099" y="1682101"/>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2"/>
          <p:cNvSpPr/>
          <p:nvPr/>
        </p:nvSpPr>
        <p:spPr>
          <a:xfrm>
            <a:off x="6516624" y="1682101"/>
            <a:ext cx="1285800" cy="1285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42"/>
          <p:cNvGrpSpPr/>
          <p:nvPr/>
        </p:nvGrpSpPr>
        <p:grpSpPr>
          <a:xfrm>
            <a:off x="6924737" y="2092741"/>
            <a:ext cx="469573" cy="464519"/>
            <a:chOff x="-64406125" y="3362225"/>
            <a:chExt cx="318225" cy="314800"/>
          </a:xfrm>
        </p:grpSpPr>
        <p:sp>
          <p:nvSpPr>
            <p:cNvPr id="275" name="Google Shape;275;p42"/>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2"/>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42"/>
          <p:cNvGrpSpPr/>
          <p:nvPr/>
        </p:nvGrpSpPr>
        <p:grpSpPr>
          <a:xfrm>
            <a:off x="1754925" y="2091303"/>
            <a:ext cx="459096" cy="467396"/>
            <a:chOff x="-62148800" y="3377700"/>
            <a:chExt cx="311125" cy="316750"/>
          </a:xfrm>
        </p:grpSpPr>
        <p:sp>
          <p:nvSpPr>
            <p:cNvPr id="278" name="Google Shape;278;p42"/>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2"/>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42"/>
          <p:cNvGrpSpPr/>
          <p:nvPr/>
        </p:nvGrpSpPr>
        <p:grpSpPr>
          <a:xfrm>
            <a:off x="4337212" y="2091376"/>
            <a:ext cx="469573" cy="467249"/>
            <a:chOff x="-63679950" y="3360375"/>
            <a:chExt cx="318225" cy="316650"/>
          </a:xfrm>
        </p:grpSpPr>
        <p:sp>
          <p:nvSpPr>
            <p:cNvPr id="281" name="Google Shape;281;p42"/>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2"/>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2"/>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2"/>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3"/>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Strengths</a:t>
            </a:r>
            <a:endParaRPr/>
          </a:p>
        </p:txBody>
      </p:sp>
      <p:sp>
        <p:nvSpPr>
          <p:cNvPr id="290" name="Google Shape;290;p43"/>
          <p:cNvSpPr txBox="1"/>
          <p:nvPr>
            <p:ph idx="2" type="title"/>
          </p:nvPr>
        </p:nvSpPr>
        <p:spPr>
          <a:xfrm>
            <a:off x="807526" y="2151300"/>
            <a:ext cx="2253600" cy="520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Loyalty</a:t>
            </a:r>
            <a:endParaRPr/>
          </a:p>
        </p:txBody>
      </p:sp>
      <p:sp>
        <p:nvSpPr>
          <p:cNvPr id="291" name="Google Shape;291;p43"/>
          <p:cNvSpPr txBox="1"/>
          <p:nvPr>
            <p:ph idx="3" type="title"/>
          </p:nvPr>
        </p:nvSpPr>
        <p:spPr>
          <a:xfrm>
            <a:off x="6105924" y="2151275"/>
            <a:ext cx="2253600" cy="52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Efficiency</a:t>
            </a:r>
            <a:endParaRPr/>
          </a:p>
        </p:txBody>
      </p:sp>
      <p:sp>
        <p:nvSpPr>
          <p:cNvPr id="292" name="Google Shape;292;p43"/>
          <p:cNvSpPr/>
          <p:nvPr/>
        </p:nvSpPr>
        <p:spPr>
          <a:xfrm>
            <a:off x="3286200" y="1768801"/>
            <a:ext cx="1285800" cy="1285800"/>
          </a:xfrm>
          <a:prstGeom prst="rect">
            <a:avLst/>
          </a:prstGeom>
          <a:solidFill>
            <a:schemeClr val="dk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3"/>
          <p:cNvSpPr/>
          <p:nvPr/>
        </p:nvSpPr>
        <p:spPr>
          <a:xfrm>
            <a:off x="4572000" y="1768801"/>
            <a:ext cx="1285800" cy="1285800"/>
          </a:xfrm>
          <a:prstGeom prst="rect">
            <a:avLst/>
          </a:prstGeom>
          <a:solidFill>
            <a:schemeClr val="dk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3"/>
          <p:cNvSpPr/>
          <p:nvPr/>
        </p:nvSpPr>
        <p:spPr>
          <a:xfrm>
            <a:off x="3286200" y="3054601"/>
            <a:ext cx="1285800" cy="1285800"/>
          </a:xfrm>
          <a:prstGeom prst="rect">
            <a:avLst/>
          </a:prstGeom>
          <a:solidFill>
            <a:schemeClr val="dk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3"/>
          <p:cNvSpPr/>
          <p:nvPr/>
        </p:nvSpPr>
        <p:spPr>
          <a:xfrm>
            <a:off x="4572000" y="3054601"/>
            <a:ext cx="1285800" cy="1285800"/>
          </a:xfrm>
          <a:prstGeom prst="rect">
            <a:avLst/>
          </a:prstGeom>
          <a:solidFill>
            <a:schemeClr val="dk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3"/>
          <p:cNvSpPr txBox="1"/>
          <p:nvPr>
            <p:ph idx="5" type="title"/>
          </p:nvPr>
        </p:nvSpPr>
        <p:spPr>
          <a:xfrm>
            <a:off x="715401" y="3403231"/>
            <a:ext cx="2253600" cy="520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Reliability</a:t>
            </a:r>
            <a:endParaRPr/>
          </a:p>
        </p:txBody>
      </p:sp>
      <p:sp>
        <p:nvSpPr>
          <p:cNvPr id="297" name="Google Shape;297;p43"/>
          <p:cNvSpPr txBox="1"/>
          <p:nvPr>
            <p:ph idx="7" type="title"/>
          </p:nvPr>
        </p:nvSpPr>
        <p:spPr>
          <a:xfrm>
            <a:off x="6105924" y="3437118"/>
            <a:ext cx="2253600" cy="520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Commitment</a:t>
            </a:r>
            <a:endParaRPr/>
          </a:p>
        </p:txBody>
      </p:sp>
      <p:grpSp>
        <p:nvGrpSpPr>
          <p:cNvPr id="298" name="Google Shape;298;p43"/>
          <p:cNvGrpSpPr/>
          <p:nvPr/>
        </p:nvGrpSpPr>
        <p:grpSpPr>
          <a:xfrm>
            <a:off x="5009796" y="2208034"/>
            <a:ext cx="410208" cy="407327"/>
            <a:chOff x="-63250675" y="3744075"/>
            <a:chExt cx="320350" cy="318100"/>
          </a:xfrm>
        </p:grpSpPr>
        <p:sp>
          <p:nvSpPr>
            <p:cNvPr id="299" name="Google Shape;299;p43"/>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3"/>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3"/>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43"/>
          <p:cNvGrpSpPr/>
          <p:nvPr/>
        </p:nvGrpSpPr>
        <p:grpSpPr>
          <a:xfrm>
            <a:off x="5033548" y="3504595"/>
            <a:ext cx="362703" cy="385824"/>
            <a:chOff x="5364750" y="3235150"/>
            <a:chExt cx="277275" cy="294950"/>
          </a:xfrm>
        </p:grpSpPr>
        <p:sp>
          <p:nvSpPr>
            <p:cNvPr id="303" name="Google Shape;303;p43"/>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3"/>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3"/>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3"/>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3"/>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3"/>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3"/>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3"/>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43"/>
          <p:cNvGrpSpPr/>
          <p:nvPr/>
        </p:nvGrpSpPr>
        <p:grpSpPr>
          <a:xfrm>
            <a:off x="3734863" y="3517406"/>
            <a:ext cx="388473" cy="360185"/>
            <a:chOff x="6543825" y="3202075"/>
            <a:chExt cx="296975" cy="275350"/>
          </a:xfrm>
        </p:grpSpPr>
        <p:sp>
          <p:nvSpPr>
            <p:cNvPr id="312" name="Google Shape;312;p43"/>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3"/>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3"/>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3"/>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3"/>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3"/>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3"/>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 name="Google Shape;319;p43"/>
          <p:cNvGrpSpPr/>
          <p:nvPr/>
        </p:nvGrpSpPr>
        <p:grpSpPr>
          <a:xfrm>
            <a:off x="3729508" y="2212102"/>
            <a:ext cx="399185" cy="399155"/>
            <a:chOff x="2037825" y="3254050"/>
            <a:chExt cx="296175" cy="296175"/>
          </a:xfrm>
        </p:grpSpPr>
        <p:sp>
          <p:nvSpPr>
            <p:cNvPr id="320" name="Google Shape;320;p43"/>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3"/>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3"/>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3"/>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3"/>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3"/>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4"/>
          <p:cNvSpPr txBox="1"/>
          <p:nvPr>
            <p:ph idx="1" type="body"/>
          </p:nvPr>
        </p:nvSpPr>
        <p:spPr>
          <a:xfrm>
            <a:off x="713224" y="1661425"/>
            <a:ext cx="3638400" cy="290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ABHINAV KUMAR SHARMA</a:t>
            </a:r>
            <a:endParaRPr/>
          </a:p>
          <a:p>
            <a:pPr indent="0" lvl="0" marL="0" rtl="0" algn="l">
              <a:spcBef>
                <a:spcPts val="1600"/>
              </a:spcBef>
              <a:spcAft>
                <a:spcPts val="0"/>
              </a:spcAft>
              <a:buNone/>
            </a:pPr>
            <a:r>
              <a:rPr lang="en"/>
              <a:t>SECTION- N(1)   191500019</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CHANDRA PRIY SINGH</a:t>
            </a:r>
            <a:endParaRPr/>
          </a:p>
          <a:p>
            <a:pPr indent="0" lvl="0" marL="0" rtl="0" algn="l">
              <a:spcBef>
                <a:spcPts val="1600"/>
              </a:spcBef>
              <a:spcAft>
                <a:spcPts val="0"/>
              </a:spcAft>
              <a:buNone/>
            </a:pPr>
            <a:r>
              <a:rPr lang="en"/>
              <a:t>SECTION- N(19)   191500225</a:t>
            </a:r>
            <a:endParaRPr/>
          </a:p>
          <a:p>
            <a:pPr indent="0" lvl="0" marL="0" rtl="0" algn="l">
              <a:spcBef>
                <a:spcPts val="1600"/>
              </a:spcBef>
              <a:spcAft>
                <a:spcPts val="1600"/>
              </a:spcAft>
              <a:buNone/>
            </a:pPr>
            <a:r>
              <a:t/>
            </a:r>
            <a:endParaRPr/>
          </a:p>
        </p:txBody>
      </p:sp>
      <p:sp>
        <p:nvSpPr>
          <p:cNvPr id="331" name="Google Shape;331;p44"/>
          <p:cNvSpPr txBox="1"/>
          <p:nvPr>
            <p:ph idx="2" type="body"/>
          </p:nvPr>
        </p:nvSpPr>
        <p:spPr>
          <a:xfrm>
            <a:off x="4792375" y="1661475"/>
            <a:ext cx="3638400" cy="290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AYUSH PANDEY</a:t>
            </a:r>
            <a:endParaRPr/>
          </a:p>
          <a:p>
            <a:pPr indent="0" lvl="0" marL="0" rtl="0" algn="l">
              <a:spcBef>
                <a:spcPts val="1600"/>
              </a:spcBef>
              <a:spcAft>
                <a:spcPts val="0"/>
              </a:spcAft>
              <a:buNone/>
            </a:pPr>
            <a:r>
              <a:rPr lang="en"/>
              <a:t>SECTION- O(12)   191500198</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GAUTAM SINGH</a:t>
            </a:r>
            <a:endParaRPr/>
          </a:p>
          <a:p>
            <a:pPr indent="0" lvl="0" marL="0" rtl="0" algn="l">
              <a:spcBef>
                <a:spcPts val="1600"/>
              </a:spcBef>
              <a:spcAft>
                <a:spcPts val="1600"/>
              </a:spcAft>
              <a:buNone/>
            </a:pPr>
            <a:r>
              <a:rPr lang="en"/>
              <a:t>SECTION- N(26)   191500301</a:t>
            </a:r>
            <a:endParaRPr/>
          </a:p>
        </p:txBody>
      </p:sp>
      <p:sp>
        <p:nvSpPr>
          <p:cNvPr id="332" name="Google Shape;332;p44"/>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5"/>
          <p:cNvSpPr txBox="1"/>
          <p:nvPr>
            <p:ph idx="1" type="body"/>
          </p:nvPr>
        </p:nvSpPr>
        <p:spPr>
          <a:xfrm>
            <a:off x="2640124" y="1600000"/>
            <a:ext cx="3638400" cy="2907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lang="en"/>
              <a:t>GOOGLE</a:t>
            </a:r>
            <a:endParaRPr/>
          </a:p>
          <a:p>
            <a:pPr indent="-317500" lvl="0" marL="457200" rtl="0" algn="l">
              <a:spcBef>
                <a:spcPts val="0"/>
              </a:spcBef>
              <a:spcAft>
                <a:spcPts val="0"/>
              </a:spcAft>
              <a:buSzPts val="1400"/>
              <a:buAutoNum type="arabicPeriod"/>
            </a:pPr>
            <a:r>
              <a:rPr lang="en"/>
              <a:t>W3SCHOOLS</a:t>
            </a:r>
            <a:endParaRPr/>
          </a:p>
          <a:p>
            <a:pPr indent="-317500" lvl="0" marL="457200" rtl="0" algn="l">
              <a:spcBef>
                <a:spcPts val="0"/>
              </a:spcBef>
              <a:spcAft>
                <a:spcPts val="0"/>
              </a:spcAft>
              <a:buSzPts val="1400"/>
              <a:buAutoNum type="arabicPeriod"/>
            </a:pPr>
            <a:r>
              <a:rPr lang="en"/>
              <a:t>GEEKS FOR GEEKS</a:t>
            </a:r>
            <a:endParaRPr/>
          </a:p>
          <a:p>
            <a:pPr indent="-317500" lvl="0" marL="457200" rtl="0" algn="l">
              <a:spcBef>
                <a:spcPts val="0"/>
              </a:spcBef>
              <a:spcAft>
                <a:spcPts val="0"/>
              </a:spcAft>
              <a:buSzPts val="1400"/>
              <a:buAutoNum type="arabicPeriod"/>
            </a:pPr>
            <a:r>
              <a:rPr lang="en"/>
              <a:t>ONLINE LEARNING PLATFORMS</a:t>
            </a:r>
            <a:endParaRPr/>
          </a:p>
        </p:txBody>
      </p:sp>
      <p:sp>
        <p:nvSpPr>
          <p:cNvPr id="338" name="Google Shape;338;p45"/>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6"/>
          <p:cNvSpPr txBox="1"/>
          <p:nvPr>
            <p:ph idx="4294967295" type="title"/>
          </p:nvPr>
        </p:nvSpPr>
        <p:spPr>
          <a:xfrm>
            <a:off x="1420225" y="1578500"/>
            <a:ext cx="5639100" cy="1318800"/>
          </a:xfrm>
          <a:prstGeom prst="rect">
            <a:avLst/>
          </a:prstGeom>
        </p:spPr>
        <p:txBody>
          <a:bodyPr anchorCtr="0" anchor="t" bIns="91425" lIns="91425" spcFirstLastPara="1" rIns="91425" wrap="square" tIns="91425">
            <a:noAutofit/>
          </a:bodyPr>
          <a:lstStyle/>
          <a:p>
            <a:pPr indent="0" lvl="0" marL="914400" rtl="0" algn="l">
              <a:spcBef>
                <a:spcPts val="0"/>
              </a:spcBef>
              <a:spcAft>
                <a:spcPts val="0"/>
              </a:spcAft>
              <a:buNone/>
            </a:pPr>
            <a:r>
              <a:rPr lang="en"/>
              <a:t>   </a:t>
            </a:r>
            <a:r>
              <a:rPr lang="en" sz="6000"/>
              <a:t>THANK YOU!</a:t>
            </a:r>
            <a:endParaRPr sz="6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3"/>
          <p:cNvSpPr txBox="1"/>
          <p:nvPr>
            <p:ph idx="1" type="body"/>
          </p:nvPr>
        </p:nvSpPr>
        <p:spPr>
          <a:xfrm>
            <a:off x="987225" y="1291100"/>
            <a:ext cx="3868200" cy="2907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50">
                <a:solidFill>
                  <a:schemeClr val="accent6"/>
                </a:solidFill>
                <a:highlight>
                  <a:srgbClr val="FFFFFF"/>
                </a:highlight>
                <a:latin typeface="Arial"/>
                <a:ea typeface="Arial"/>
                <a:cs typeface="Arial"/>
                <a:sym typeface="Arial"/>
              </a:rPr>
              <a:t>Car Rental System (CRS) is a web based system for a company that rents out cars. This system enables the company to make their services available to the public through the internet and also keep records about their services.</a:t>
            </a:r>
            <a:endParaRPr sz="1150">
              <a:solidFill>
                <a:schemeClr val="accent6"/>
              </a:solidFill>
              <a:highlight>
                <a:srgbClr val="FFFFFF"/>
              </a:highlight>
              <a:latin typeface="Arial"/>
              <a:ea typeface="Arial"/>
              <a:cs typeface="Arial"/>
              <a:sym typeface="Arial"/>
            </a:endParaRPr>
          </a:p>
          <a:p>
            <a:pPr indent="0" lvl="0" marL="0" rtl="0" algn="l">
              <a:spcBef>
                <a:spcPts val="900"/>
              </a:spcBef>
              <a:spcAft>
                <a:spcPts val="0"/>
              </a:spcAft>
              <a:buNone/>
            </a:pPr>
            <a:r>
              <a:rPr lang="en" sz="1150">
                <a:solidFill>
                  <a:schemeClr val="accent6"/>
                </a:solidFill>
                <a:highlight>
                  <a:srgbClr val="FFFFFF"/>
                </a:highlight>
                <a:latin typeface="Arial"/>
                <a:ea typeface="Arial"/>
                <a:cs typeface="Arial"/>
                <a:sym typeface="Arial"/>
              </a:rPr>
              <a:t>The world has become a place where there is a lot of technological development; where every single thing done physically has been transformed into computerized form. Nowadays, people’s activities have been transformed into work done by computerized systems. One of which is the main target of this project which is about Car Rental System. The system of renting cars exist back in the previous years, were people rent cars for their personal reasons. Car renting is essential to many peoples’ plan to travel or move from one place to another for business purposes, tour, and visit or holidays, for these reasons Car renting is very helpful.</a:t>
            </a:r>
            <a:endParaRPr sz="1150">
              <a:solidFill>
                <a:schemeClr val="accent6"/>
              </a:solidFill>
              <a:highlight>
                <a:srgbClr val="FFFFFF"/>
              </a:highlight>
              <a:latin typeface="Arial"/>
              <a:ea typeface="Arial"/>
              <a:cs typeface="Arial"/>
              <a:sym typeface="Arial"/>
            </a:endParaRPr>
          </a:p>
        </p:txBody>
      </p:sp>
      <p:sp>
        <p:nvSpPr>
          <p:cNvPr id="193" name="Google Shape;193;p33"/>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94" name="Google Shape;194;p33"/>
          <p:cNvSpPr txBox="1"/>
          <p:nvPr/>
        </p:nvSpPr>
        <p:spPr>
          <a:xfrm>
            <a:off x="987225" y="4366929"/>
            <a:ext cx="5478600" cy="21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sz="1200">
              <a:solidFill>
                <a:schemeClr val="dk2"/>
              </a:solidFill>
              <a:latin typeface="Fjalla One"/>
              <a:ea typeface="Fjalla One"/>
              <a:cs typeface="Fjalla One"/>
              <a:sym typeface="Fjalla One"/>
            </a:endParaRPr>
          </a:p>
        </p:txBody>
      </p:sp>
      <p:pic>
        <p:nvPicPr>
          <p:cNvPr id="195" name="Google Shape;195;p33"/>
          <p:cNvPicPr preferRelativeResize="0"/>
          <p:nvPr/>
        </p:nvPicPr>
        <p:blipFill>
          <a:blip r:embed="rId3">
            <a:alphaModFix/>
          </a:blip>
          <a:stretch>
            <a:fillRect/>
          </a:stretch>
        </p:blipFill>
        <p:spPr>
          <a:xfrm>
            <a:off x="5594100" y="1291100"/>
            <a:ext cx="2857500" cy="1895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4"/>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Objective</a:t>
            </a:r>
            <a:endParaRPr/>
          </a:p>
        </p:txBody>
      </p:sp>
      <p:sp>
        <p:nvSpPr>
          <p:cNvPr id="201" name="Google Shape;201;p34"/>
          <p:cNvSpPr txBox="1"/>
          <p:nvPr>
            <p:ph idx="2" type="body"/>
          </p:nvPr>
        </p:nvSpPr>
        <p:spPr>
          <a:xfrm>
            <a:off x="912450" y="1183925"/>
            <a:ext cx="3340500" cy="33453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b="1" lang="en" sz="1150">
                <a:solidFill>
                  <a:srgbClr val="444444"/>
                </a:solidFill>
                <a:highlight>
                  <a:srgbClr val="FFFFFF"/>
                </a:highlight>
                <a:latin typeface="Arial"/>
                <a:ea typeface="Arial"/>
                <a:cs typeface="Arial"/>
                <a:sym typeface="Arial"/>
              </a:rPr>
              <a:t>Faster Process</a:t>
            </a:r>
            <a:r>
              <a:rPr lang="en" sz="1150">
                <a:solidFill>
                  <a:srgbClr val="444444"/>
                </a:solidFill>
                <a:highlight>
                  <a:srgbClr val="FFFFFF"/>
                </a:highlight>
                <a:latin typeface="Arial"/>
                <a:ea typeface="Arial"/>
                <a:cs typeface="Arial"/>
                <a:sym typeface="Arial"/>
              </a:rPr>
              <a:t> – To make sure a user gets his desire car as early as possible; the car rental management system will provide a faster response to complete the process.</a:t>
            </a:r>
            <a:endParaRPr sz="1150">
              <a:solidFill>
                <a:srgbClr val="444444"/>
              </a:solidFill>
              <a:highlight>
                <a:srgbClr val="FFFFFF"/>
              </a:highlight>
              <a:latin typeface="Arial"/>
              <a:ea typeface="Arial"/>
              <a:cs typeface="Arial"/>
              <a:sym typeface="Arial"/>
            </a:endParaRPr>
          </a:p>
          <a:p>
            <a:pPr indent="0" lvl="0" marL="457200" rtl="0" algn="l">
              <a:lnSpc>
                <a:spcPct val="115000"/>
              </a:lnSpc>
              <a:spcBef>
                <a:spcPts val="0"/>
              </a:spcBef>
              <a:spcAft>
                <a:spcPts val="0"/>
              </a:spcAft>
              <a:buNone/>
            </a:pPr>
            <a:r>
              <a:rPr b="1" lang="en" sz="1150">
                <a:solidFill>
                  <a:srgbClr val="444444"/>
                </a:solidFill>
                <a:highlight>
                  <a:srgbClr val="FFFFFF"/>
                </a:highlight>
                <a:latin typeface="Arial"/>
                <a:ea typeface="Arial"/>
                <a:cs typeface="Arial"/>
                <a:sym typeface="Arial"/>
              </a:rPr>
              <a:t>Minimize paperwork</a:t>
            </a:r>
            <a:r>
              <a:rPr lang="en" sz="1150">
                <a:solidFill>
                  <a:srgbClr val="444444"/>
                </a:solidFill>
                <a:highlight>
                  <a:srgbClr val="FFFFFF"/>
                </a:highlight>
                <a:latin typeface="Arial"/>
                <a:ea typeface="Arial"/>
                <a:cs typeface="Arial"/>
                <a:sym typeface="Arial"/>
              </a:rPr>
              <a:t> – As all the system is computerized, there is no need to fill any application form for renting purpose. So, the paperwork will be very less.</a:t>
            </a:r>
            <a:endParaRPr sz="1150">
              <a:solidFill>
                <a:srgbClr val="444444"/>
              </a:solidFill>
              <a:highlight>
                <a:srgbClr val="FFFFFF"/>
              </a:highlight>
              <a:latin typeface="Arial"/>
              <a:ea typeface="Arial"/>
              <a:cs typeface="Arial"/>
              <a:sym typeface="Arial"/>
            </a:endParaRPr>
          </a:p>
          <a:p>
            <a:pPr indent="0" lvl="0" marL="457200" rtl="0" algn="l">
              <a:lnSpc>
                <a:spcPct val="115000"/>
              </a:lnSpc>
              <a:spcBef>
                <a:spcPts val="0"/>
              </a:spcBef>
              <a:spcAft>
                <a:spcPts val="0"/>
              </a:spcAft>
              <a:buNone/>
            </a:pPr>
            <a:r>
              <a:rPr b="1" lang="en" sz="1150">
                <a:solidFill>
                  <a:srgbClr val="444444"/>
                </a:solidFill>
                <a:highlight>
                  <a:srgbClr val="FFFFFF"/>
                </a:highlight>
                <a:latin typeface="Arial"/>
                <a:ea typeface="Arial"/>
                <a:cs typeface="Arial"/>
                <a:sym typeface="Arial"/>
              </a:rPr>
              <a:t>Centralized</a:t>
            </a:r>
            <a:r>
              <a:rPr lang="en" sz="1150">
                <a:solidFill>
                  <a:srgbClr val="444444"/>
                </a:solidFill>
                <a:highlight>
                  <a:srgbClr val="FFFFFF"/>
                </a:highlight>
                <a:latin typeface="Arial"/>
                <a:ea typeface="Arial"/>
                <a:cs typeface="Arial"/>
                <a:sym typeface="Arial"/>
              </a:rPr>
              <a:t> – All types of data and the activities related to the system will be kept in a single place so that it is easy to monitor the system and provide the customer the best service.</a:t>
            </a:r>
            <a:endParaRPr sz="1150">
              <a:solidFill>
                <a:srgbClr val="444444"/>
              </a:solidFill>
              <a:highlight>
                <a:srgbClr val="FFFFFF"/>
              </a:highlight>
              <a:latin typeface="Arial"/>
              <a:ea typeface="Arial"/>
              <a:cs typeface="Arial"/>
              <a:sym typeface="Arial"/>
            </a:endParaRPr>
          </a:p>
          <a:p>
            <a:pPr indent="0" lvl="0" marL="0" rtl="0" algn="l">
              <a:spcBef>
                <a:spcPts val="0"/>
              </a:spcBef>
              <a:spcAft>
                <a:spcPts val="1600"/>
              </a:spcAft>
              <a:buNone/>
            </a:pPr>
            <a:r>
              <a:t/>
            </a:r>
            <a:endParaRPr sz="1150">
              <a:solidFill>
                <a:srgbClr val="333333"/>
              </a:solidFill>
              <a:highlight>
                <a:srgbClr val="FFFFFF"/>
              </a:highlight>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5"/>
          <p:cNvSpPr txBox="1"/>
          <p:nvPr>
            <p:ph type="title"/>
          </p:nvPr>
        </p:nvSpPr>
        <p:spPr>
          <a:xfrm>
            <a:off x="5066500" y="1489838"/>
            <a:ext cx="2808000" cy="5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Benefits</a:t>
            </a:r>
            <a:endParaRPr/>
          </a:p>
        </p:txBody>
      </p:sp>
      <p:sp>
        <p:nvSpPr>
          <p:cNvPr id="207" name="Google Shape;207;p35"/>
          <p:cNvSpPr txBox="1"/>
          <p:nvPr>
            <p:ph idx="1" type="body"/>
          </p:nvPr>
        </p:nvSpPr>
        <p:spPr>
          <a:xfrm>
            <a:off x="5143275" y="2043950"/>
            <a:ext cx="2808000" cy="1252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1A1A1A"/>
                </a:solidFill>
                <a:highlight>
                  <a:srgbClr val="FFFFFF"/>
                </a:highlight>
                <a:latin typeface="Merriweather"/>
                <a:ea typeface="Merriweather"/>
                <a:cs typeface="Merriweather"/>
                <a:sym typeface="Merriweather"/>
              </a:rPr>
              <a:t>1. Saves time and cost</a:t>
            </a:r>
            <a:endParaRPr sz="1200">
              <a:solidFill>
                <a:srgbClr val="1A1A1A"/>
              </a:solidFill>
              <a:highlight>
                <a:srgbClr val="FFFFFF"/>
              </a:highlight>
              <a:latin typeface="Merriweather"/>
              <a:ea typeface="Merriweather"/>
              <a:cs typeface="Merriweather"/>
              <a:sym typeface="Merriweather"/>
            </a:endParaRPr>
          </a:p>
          <a:p>
            <a:pPr indent="0" lvl="0" marL="0" rtl="0" algn="l">
              <a:lnSpc>
                <a:spcPct val="115000"/>
              </a:lnSpc>
              <a:spcBef>
                <a:spcPts val="2100"/>
              </a:spcBef>
              <a:spcAft>
                <a:spcPts val="0"/>
              </a:spcAft>
              <a:buNone/>
            </a:pPr>
            <a:r>
              <a:rPr lang="en" sz="1200">
                <a:solidFill>
                  <a:srgbClr val="1A1A1A"/>
                </a:solidFill>
                <a:highlight>
                  <a:srgbClr val="FFFFFF"/>
                </a:highlight>
                <a:latin typeface="Merriweather"/>
                <a:ea typeface="Merriweather"/>
                <a:cs typeface="Merriweather"/>
                <a:sym typeface="Merriweather"/>
              </a:rPr>
              <a:t>2. The rental system provides instant support to the customers</a:t>
            </a:r>
            <a:endParaRPr sz="1200">
              <a:solidFill>
                <a:srgbClr val="1A1A1A"/>
              </a:solidFill>
              <a:highlight>
                <a:srgbClr val="FFFFFF"/>
              </a:highlight>
              <a:latin typeface="Merriweather"/>
              <a:ea typeface="Merriweather"/>
              <a:cs typeface="Merriweather"/>
              <a:sym typeface="Merriweather"/>
            </a:endParaRPr>
          </a:p>
          <a:p>
            <a:pPr indent="0" lvl="0" marL="0" rtl="0" algn="l">
              <a:lnSpc>
                <a:spcPct val="115000"/>
              </a:lnSpc>
              <a:spcBef>
                <a:spcPts val="2100"/>
              </a:spcBef>
              <a:spcAft>
                <a:spcPts val="0"/>
              </a:spcAft>
              <a:buNone/>
            </a:pPr>
            <a:r>
              <a:rPr lang="en" sz="1200">
                <a:solidFill>
                  <a:srgbClr val="1A1A1A"/>
                </a:solidFill>
                <a:highlight>
                  <a:srgbClr val="FFFFFF"/>
                </a:highlight>
                <a:latin typeface="Merriweather"/>
                <a:ea typeface="Merriweather"/>
                <a:cs typeface="Merriweather"/>
                <a:sym typeface="Merriweather"/>
              </a:rPr>
              <a:t>3. The rental system provides easy booking facility for the customers</a:t>
            </a:r>
            <a:endParaRPr sz="1200">
              <a:solidFill>
                <a:srgbClr val="1A1A1A"/>
              </a:solidFill>
              <a:highlight>
                <a:srgbClr val="FFFFFF"/>
              </a:highlight>
              <a:latin typeface="Merriweather"/>
              <a:ea typeface="Merriweather"/>
              <a:cs typeface="Merriweather"/>
              <a:sym typeface="Merriweather"/>
            </a:endParaRPr>
          </a:p>
          <a:p>
            <a:pPr indent="0" lvl="0" marL="0" rtl="0" algn="l">
              <a:lnSpc>
                <a:spcPct val="115000"/>
              </a:lnSpc>
              <a:spcBef>
                <a:spcPts val="2100"/>
              </a:spcBef>
              <a:spcAft>
                <a:spcPts val="0"/>
              </a:spcAft>
              <a:buNone/>
            </a:pPr>
            <a:r>
              <a:rPr lang="en" sz="1200">
                <a:solidFill>
                  <a:srgbClr val="1A1A1A"/>
                </a:solidFill>
                <a:highlight>
                  <a:srgbClr val="FFFFFF"/>
                </a:highlight>
                <a:latin typeface="Merriweather"/>
                <a:ea typeface="Merriweather"/>
                <a:cs typeface="Merriweather"/>
                <a:sym typeface="Merriweather"/>
              </a:rPr>
              <a:t>4. It reduces the usage of paper as all the agreements, invoicing etc. can be done online.</a:t>
            </a:r>
            <a:endParaRPr sz="1200">
              <a:solidFill>
                <a:srgbClr val="1A1A1A"/>
              </a:solidFill>
              <a:highlight>
                <a:srgbClr val="FFFFFF"/>
              </a:highlight>
              <a:latin typeface="Merriweather"/>
              <a:ea typeface="Merriweather"/>
              <a:cs typeface="Merriweather"/>
              <a:sym typeface="Merriweather"/>
            </a:endParaRPr>
          </a:p>
          <a:p>
            <a:pPr indent="0" lvl="0" marL="0" rtl="0" algn="l">
              <a:spcBef>
                <a:spcPts val="2100"/>
              </a:spcBef>
              <a:spcAft>
                <a:spcPts val="1600"/>
              </a:spcAft>
              <a:buNone/>
            </a:pPr>
            <a:r>
              <a:t/>
            </a:r>
            <a:endParaRPr/>
          </a:p>
        </p:txBody>
      </p:sp>
      <p:pic>
        <p:nvPicPr>
          <p:cNvPr id="208" name="Google Shape;208;p35"/>
          <p:cNvPicPr preferRelativeResize="0"/>
          <p:nvPr/>
        </p:nvPicPr>
        <p:blipFill rotWithShape="1">
          <a:blip r:embed="rId3">
            <a:alphaModFix amt="96000"/>
          </a:blip>
          <a:srcRect b="0" l="26251" r="23992" t="0"/>
          <a:stretch/>
        </p:blipFill>
        <p:spPr>
          <a:xfrm>
            <a:off x="0" y="0"/>
            <a:ext cx="3838651" cy="5143498"/>
          </a:xfrm>
          <a:prstGeom prst="rect">
            <a:avLst/>
          </a:prstGeom>
          <a:noFill/>
          <a:ln>
            <a:noFill/>
          </a:ln>
        </p:spPr>
      </p:pic>
      <p:sp>
        <p:nvSpPr>
          <p:cNvPr id="209" name="Google Shape;209;p35"/>
          <p:cNvSpPr/>
          <p:nvPr/>
        </p:nvSpPr>
        <p:spPr>
          <a:xfrm>
            <a:off x="0" y="-32100"/>
            <a:ext cx="3838500" cy="5207700"/>
          </a:xfrm>
          <a:prstGeom prst="rect">
            <a:avLst/>
          </a:prstGeom>
          <a:solidFill>
            <a:srgbClr val="0C343D">
              <a:alpha val="14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6"/>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SYSTEM DESIGN</a:t>
            </a:r>
            <a:endParaRPr/>
          </a:p>
        </p:txBody>
      </p:sp>
      <p:pic>
        <p:nvPicPr>
          <p:cNvPr id="215" name="Google Shape;215;p36"/>
          <p:cNvPicPr preferRelativeResize="0"/>
          <p:nvPr/>
        </p:nvPicPr>
        <p:blipFill>
          <a:blip r:embed="rId3">
            <a:alphaModFix/>
          </a:blip>
          <a:stretch>
            <a:fillRect/>
          </a:stretch>
        </p:blipFill>
        <p:spPr>
          <a:xfrm>
            <a:off x="2969800" y="1651875"/>
            <a:ext cx="3540175" cy="2675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7"/>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LOGIN PAGE</a:t>
            </a:r>
            <a:endParaRPr/>
          </a:p>
        </p:txBody>
      </p:sp>
      <p:grpSp>
        <p:nvGrpSpPr>
          <p:cNvPr id="221" name="Google Shape;221;p37"/>
          <p:cNvGrpSpPr/>
          <p:nvPr/>
        </p:nvGrpSpPr>
        <p:grpSpPr>
          <a:xfrm>
            <a:off x="5554959" y="4270794"/>
            <a:ext cx="339235" cy="298186"/>
            <a:chOff x="898875" y="244725"/>
            <a:chExt cx="481800" cy="423500"/>
          </a:xfrm>
        </p:grpSpPr>
        <p:sp>
          <p:nvSpPr>
            <p:cNvPr id="222" name="Google Shape;222;p3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3" name="Google Shape;223;p3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4" name="Google Shape;224;p3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 name="Google Shape;225;p3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6" name="Google Shape;226;p3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7" name="Google Shape;227;p3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8" name="Google Shape;228;p37"/>
          <p:cNvGrpSpPr/>
          <p:nvPr/>
        </p:nvGrpSpPr>
        <p:grpSpPr>
          <a:xfrm>
            <a:off x="6602868" y="4250930"/>
            <a:ext cx="342580" cy="337915"/>
            <a:chOff x="2084100" y="4400250"/>
            <a:chExt cx="486550" cy="479925"/>
          </a:xfrm>
        </p:grpSpPr>
        <p:sp>
          <p:nvSpPr>
            <p:cNvPr id="229" name="Google Shape;229;p3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0" name="Google Shape;230;p3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1" name="Google Shape;231;p3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2" name="Google Shape;232;p3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3" name="Google Shape;233;p3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4" name="Google Shape;234;p3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pic>
        <p:nvPicPr>
          <p:cNvPr id="235" name="Google Shape;235;p37"/>
          <p:cNvPicPr preferRelativeResize="0"/>
          <p:nvPr/>
        </p:nvPicPr>
        <p:blipFill>
          <a:blip r:embed="rId3">
            <a:alphaModFix/>
          </a:blip>
          <a:stretch>
            <a:fillRect/>
          </a:stretch>
        </p:blipFill>
        <p:spPr>
          <a:xfrm>
            <a:off x="1793800" y="1565025"/>
            <a:ext cx="5857411" cy="294246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8"/>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Webpage</a:t>
            </a:r>
            <a:endParaRPr/>
          </a:p>
        </p:txBody>
      </p:sp>
      <p:pic>
        <p:nvPicPr>
          <p:cNvPr id="241" name="Google Shape;241;p38"/>
          <p:cNvPicPr preferRelativeResize="0"/>
          <p:nvPr/>
        </p:nvPicPr>
        <p:blipFill>
          <a:blip r:embed="rId3">
            <a:alphaModFix/>
          </a:blip>
          <a:stretch>
            <a:fillRect/>
          </a:stretch>
        </p:blipFill>
        <p:spPr>
          <a:xfrm>
            <a:off x="1097800" y="1427925"/>
            <a:ext cx="7034902" cy="32396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9"/>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PAGE</a:t>
            </a:r>
            <a:endParaRPr/>
          </a:p>
        </p:txBody>
      </p:sp>
      <p:pic>
        <p:nvPicPr>
          <p:cNvPr id="247" name="Google Shape;247;p39"/>
          <p:cNvPicPr preferRelativeResize="0"/>
          <p:nvPr/>
        </p:nvPicPr>
        <p:blipFill>
          <a:blip r:embed="rId3">
            <a:alphaModFix/>
          </a:blip>
          <a:stretch>
            <a:fillRect/>
          </a:stretch>
        </p:blipFill>
        <p:spPr>
          <a:xfrm>
            <a:off x="1988050" y="1597450"/>
            <a:ext cx="5285024" cy="30205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0"/>
          <p:cNvSpPr txBox="1"/>
          <p:nvPr>
            <p:ph type="title"/>
          </p:nvPr>
        </p:nvSpPr>
        <p:spPr>
          <a:xfrm>
            <a:off x="311700" y="4508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CUSTOMER REVIEW PAGE</a:t>
            </a:r>
            <a:endParaRPr/>
          </a:p>
        </p:txBody>
      </p:sp>
      <p:pic>
        <p:nvPicPr>
          <p:cNvPr id="253" name="Google Shape;253;p40"/>
          <p:cNvPicPr preferRelativeResize="0"/>
          <p:nvPr/>
        </p:nvPicPr>
        <p:blipFill>
          <a:blip r:embed="rId3">
            <a:alphaModFix/>
          </a:blip>
          <a:stretch>
            <a:fillRect/>
          </a:stretch>
        </p:blipFill>
        <p:spPr>
          <a:xfrm>
            <a:off x="1066576" y="1598950"/>
            <a:ext cx="7330524" cy="3392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ar Rental by Slidesgo">
  <a:themeElements>
    <a:clrScheme name="Simple Light">
      <a:dk1>
        <a:srgbClr val="0C343D"/>
      </a:dk1>
      <a:lt1>
        <a:srgbClr val="FFFFFF"/>
      </a:lt1>
      <a:dk2>
        <a:srgbClr val="E06666"/>
      </a:dk2>
      <a:lt2>
        <a:srgbClr val="E69E9E"/>
      </a:lt2>
      <a:accent1>
        <a:srgbClr val="0C343D"/>
      </a:accent1>
      <a:accent2>
        <a:srgbClr val="E06666"/>
      </a:accent2>
      <a:accent3>
        <a:srgbClr val="E69E9E"/>
      </a:accent3>
      <a:accent4>
        <a:srgbClr val="F14747"/>
      </a:accent4>
      <a:accent5>
        <a:srgbClr val="40656D"/>
      </a:accent5>
      <a:accent6>
        <a:srgbClr val="01191F"/>
      </a:accent6>
      <a:hlink>
        <a:srgbClr val="E0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